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9" r:id="rId1"/>
  </p:sldMasterIdLst>
  <p:notesMasterIdLst>
    <p:notesMasterId r:id="rId21"/>
  </p:notesMasterIdLst>
  <p:sldIdLst>
    <p:sldId id="361" r:id="rId2"/>
    <p:sldId id="257" r:id="rId3"/>
    <p:sldId id="367" r:id="rId4"/>
    <p:sldId id="365" r:id="rId5"/>
    <p:sldId id="372" r:id="rId6"/>
    <p:sldId id="259" r:id="rId7"/>
    <p:sldId id="362" r:id="rId8"/>
    <p:sldId id="368" r:id="rId9"/>
    <p:sldId id="364" r:id="rId10"/>
    <p:sldId id="366" r:id="rId11"/>
    <p:sldId id="271" r:id="rId12"/>
    <p:sldId id="263" r:id="rId13"/>
    <p:sldId id="369" r:id="rId14"/>
    <p:sldId id="370" r:id="rId15"/>
    <p:sldId id="258" r:id="rId16"/>
    <p:sldId id="363" r:id="rId17"/>
    <p:sldId id="371" r:id="rId18"/>
    <p:sldId id="329" r:id="rId19"/>
    <p:sldId id="270" r:id="rId20"/>
  </p:sldIdLst>
  <p:sldSz cx="9144000" cy="5143500" type="screen16x9"/>
  <p:notesSz cx="6858000" cy="9144000"/>
  <p:embeddedFontLst>
    <p:embeddedFont>
      <p:font typeface="Poppins ExtraBold" panose="020B0600000101010101" charset="0"/>
      <p:bold r:id="rId22"/>
      <p:boldItalic r:id="rId23"/>
    </p:embeddedFont>
    <p:embeddedFont>
      <p:font typeface="Pretendard" panose="02000503000000020004" pitchFamily="2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ranklin Gothic Heavy" panose="020B0903020102020204" pitchFamily="34" charset="0"/>
      <p:regular r:id="rId32"/>
      <p:italic r:id="rId33"/>
    </p:embeddedFont>
    <p:embeddedFont>
      <p:font typeface="학교안심 바른돋움 B" panose="020B0803000000000000" pitchFamily="50" charset="-127"/>
      <p:bold r:id="rId34"/>
    </p:embeddedFont>
    <p:embeddedFont>
      <p:font typeface="Pretendard Medium" panose="02000603000000020004" pitchFamily="2" charset="-127"/>
      <p:regular r:id="rId35"/>
    </p:embeddedFont>
    <p:embeddedFont>
      <p:font typeface="Pretendard Black" panose="02000A03000000020004" pitchFamily="2" charset="-127"/>
      <p:bold r:id="rId36"/>
    </p:embeddedFont>
    <p:embeddedFont>
      <p:font typeface="Pretendard ExtraBold" panose="02000903000000020004" pitchFamily="2" charset="-127"/>
      <p:bold r:id="rId37"/>
    </p:embeddedFont>
    <p:embeddedFont>
      <p:font typeface="Sora" panose="020B0600000101010101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F29D"/>
    <a:srgbClr val="FF8B7F"/>
    <a:srgbClr val="C160DC"/>
    <a:srgbClr val="7FFFEB"/>
    <a:srgbClr val="2CCED2"/>
    <a:srgbClr val="72A4ED"/>
    <a:srgbClr val="AD6EDC"/>
    <a:srgbClr val="8F38AE"/>
    <a:srgbClr val="BA21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3DCC7A-4B9D-43AE-9A8F-F2F710F9FD9C}">
  <a:tblStyle styleId="{0A3DCC7A-4B9D-43AE-9A8F-F2F710F9FD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95" autoAdjust="0"/>
    <p:restoredTop sz="96006" autoAdjust="0"/>
  </p:normalViewPr>
  <p:slideViewPr>
    <p:cSldViewPr snapToGrid="0">
      <p:cViewPr varScale="1">
        <p:scale>
          <a:sx n="109" d="100"/>
          <a:sy n="109" d="100"/>
        </p:scale>
        <p:origin x="1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도시 </a:t>
            </a:r>
            <a:r>
              <a:rPr lang="ko-KR" altLang="en-US" dirty="0" err="1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단위별</a:t>
            </a:r>
            <a:r>
              <a:rPr lang="ko-KR" altLang="en-US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무정차율</a:t>
            </a:r>
            <a:endParaRPr lang="en-US" altLang="ko-KR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8B7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대도시</c:v>
                </c:pt>
                <c:pt idx="1">
                  <c:v>소도시</c:v>
                </c:pt>
                <c:pt idx="2">
                  <c:v>도시 복합시</c:v>
                </c:pt>
                <c:pt idx="3">
                  <c:v>군지역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0.26</c:v>
                </c:pt>
                <c:pt idx="1">
                  <c:v>0.3</c:v>
                </c:pt>
                <c:pt idx="2">
                  <c:v>0.41</c:v>
                </c:pt>
                <c:pt idx="3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FE-46C8-BA6A-5516A5C8D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3011567"/>
        <c:axId val="1633016559"/>
      </c:barChart>
      <c:catAx>
        <c:axId val="1633011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Pretendard Black" panose="02000A03000000020004" pitchFamily="2" charset="-127"/>
                <a:cs typeface="+mn-cs"/>
              </a:defRPr>
            </a:pPr>
            <a:endParaRPr lang="ko-KR"/>
          </a:p>
        </c:txPr>
        <c:crossAx val="1633016559"/>
        <c:crossesAt val="0"/>
        <c:auto val="1"/>
        <c:lblAlgn val="ctr"/>
        <c:lblOffset val="100"/>
        <c:noMultiLvlLbl val="0"/>
      </c:catAx>
      <c:valAx>
        <c:axId val="163301655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33011567"/>
        <c:crosses val="autoZero"/>
        <c:crossBetween val="between"/>
        <c:min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8B7F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580CC8F2-5028-4F2A-82BD-8EA1A45E41A1}" type="VALUE">
                      <a:rPr lang="en-US" altLang="ko-KR" b="1" baseline="0">
                        <a:solidFill>
                          <a:schemeClr val="accent2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37A-4759-BD08-CF00358D7EF2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EAE78911-4EF4-43DD-91AC-CBBEFFC427D2}" type="VALUE">
                      <a:rPr lang="en-US" altLang="ko-KR" b="1" baseline="0">
                        <a:solidFill>
                          <a:schemeClr val="accent2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737A-4759-BD08-CF00358D7EF2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AE6ED1C6-C1E7-4DD7-9A08-82E6FA01E1FB}" type="VALUE">
                      <a:rPr lang="en-US" altLang="ko-KR" baseline="0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737A-4759-BD08-CF00358D7EF2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1EA525C0-7393-4045-906D-477453C93850}" type="VALUE">
                      <a:rPr lang="en-US" altLang="ko-KR" baseline="0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737A-4759-BD08-CF00358D7EF2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37A-4759-BD08-CF00358D7E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탑승의사 판단의 어려움</c:v>
                </c:pt>
                <c:pt idx="1">
                  <c:v>무리한 승차(하차) 요구</c:v>
                </c:pt>
                <c:pt idx="2">
                  <c:v>차내혼잡으로 승차 어려울 때</c:v>
                </c:pt>
                <c:pt idx="3">
                  <c:v>차내 승객의 추가 정차 없는 빠른 출발요구(독촉)</c:v>
                </c:pt>
                <c:pt idx="4">
                  <c:v>버스 기사의 과도한 다중의무(전방주시 등)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92</c:v>
                </c:pt>
                <c:pt idx="1">
                  <c:v>51</c:v>
                </c:pt>
                <c:pt idx="2">
                  <c:v>32</c:v>
                </c:pt>
                <c:pt idx="3">
                  <c:v>17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7A-4759-BD08-CF00358D7E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22999839"/>
        <c:axId val="222998591"/>
      </c:barChart>
      <c:catAx>
        <c:axId val="2229998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Pretendard SemiBold" panose="02000703000000020004" pitchFamily="2" charset="-127"/>
                <a:cs typeface="+mn-cs"/>
              </a:defRPr>
            </a:pPr>
            <a:endParaRPr lang="ko-KR"/>
          </a:p>
        </c:txPr>
        <c:crossAx val="222998591"/>
        <c:crosses val="autoZero"/>
        <c:auto val="1"/>
        <c:lblAlgn val="ctr"/>
        <c:lblOffset val="100"/>
        <c:noMultiLvlLbl val="0"/>
      </c:catAx>
      <c:valAx>
        <c:axId val="2229985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2999839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101fdfd07f_0_14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101fdfd07f_0_14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401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bc85dc1af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bc85dc1af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348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bc85dc1af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bc85dc1af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11b12868b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11b12868b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1bc85dc1af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" name="Google Shape;2798;g1bc85dc1af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639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1bc85dc1af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" name="Google Shape;2798;g1bc85dc1af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577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11b12868b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11b12868b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11b12868b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11b12868b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9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1bc85dc1af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" name="Google Shape;2798;g1bc85dc1af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317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1bc85dc1af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Google Shape;3631;g1bc85dc1afb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bc85dc1a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1bc85dc1a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101fdfd07f_0_14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101fdfd07f_0_14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1bc85dc1af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" name="Google Shape;2798;g1bc85dc1af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11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bc85dc1af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bc85dc1af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576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101fdfd07f_0_14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101fdfd07f_0_14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8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bb16ad4c3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bb16ad4c3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101fdfd07f_0_14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101fdfd07f_0_14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004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1bc85dc1af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" name="Google Shape;2798;g1bc85dc1af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707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101fdfd07f_0_14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101fdfd07f_0_14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2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8"/>
          <p:cNvSpPr/>
          <p:nvPr/>
        </p:nvSpPr>
        <p:spPr>
          <a:xfrm rot="-1911791" flipH="1">
            <a:off x="3940690" y="3706124"/>
            <a:ext cx="2930904" cy="2640319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8"/>
          <p:cNvSpPr/>
          <p:nvPr/>
        </p:nvSpPr>
        <p:spPr>
          <a:xfrm rot="10564021" flipH="1">
            <a:off x="4221988" y="3176030"/>
            <a:ext cx="2930875" cy="2640370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8"/>
          <p:cNvSpPr/>
          <p:nvPr/>
        </p:nvSpPr>
        <p:spPr>
          <a:xfrm rot="-3491184" flipH="1">
            <a:off x="-1572598" y="1937927"/>
            <a:ext cx="2978532" cy="1457066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58"/>
          <p:cNvGrpSpPr/>
          <p:nvPr/>
        </p:nvGrpSpPr>
        <p:grpSpPr>
          <a:xfrm>
            <a:off x="7650321" y="1161061"/>
            <a:ext cx="1988949" cy="1917576"/>
            <a:chOff x="2753000" y="2238350"/>
            <a:chExt cx="1812750" cy="1747700"/>
          </a:xfrm>
        </p:grpSpPr>
        <p:sp>
          <p:nvSpPr>
            <p:cNvPr id="879" name="Google Shape;879;p58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8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8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8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8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8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8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8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8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8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_1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9"/>
          <p:cNvSpPr/>
          <p:nvPr/>
        </p:nvSpPr>
        <p:spPr>
          <a:xfrm>
            <a:off x="0" y="-19200"/>
            <a:ext cx="9144000" cy="5181900"/>
          </a:xfrm>
          <a:prstGeom prst="frame">
            <a:avLst>
              <a:gd name="adj1" fmla="val 27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9"/>
          <p:cNvSpPr/>
          <p:nvPr/>
        </p:nvSpPr>
        <p:spPr>
          <a:xfrm rot="6982480" flipH="1">
            <a:off x="7090147" y="1570220"/>
            <a:ext cx="3875858" cy="1457091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9"/>
          <p:cNvSpPr/>
          <p:nvPr/>
        </p:nvSpPr>
        <p:spPr>
          <a:xfrm rot="2885269" flipH="1">
            <a:off x="7937793" y="120647"/>
            <a:ext cx="1599178" cy="3434917"/>
          </a:xfrm>
          <a:custGeom>
            <a:avLst/>
            <a:gdLst/>
            <a:ahLst/>
            <a:cxnLst/>
            <a:rect l="l" t="t" r="r" b="b"/>
            <a:pathLst>
              <a:path w="45078" h="72177" fill="none" extrusionOk="0">
                <a:moveTo>
                  <a:pt x="1" y="72176"/>
                </a:moveTo>
                <a:cubicBezTo>
                  <a:pt x="2584" y="64699"/>
                  <a:pt x="5406" y="56591"/>
                  <a:pt x="8144" y="51340"/>
                </a:cubicBezTo>
                <a:cubicBezTo>
                  <a:pt x="11050" y="45804"/>
                  <a:pt x="13800" y="42720"/>
                  <a:pt x="19705" y="40553"/>
                </a:cubicBezTo>
                <a:cubicBezTo>
                  <a:pt x="22634" y="39470"/>
                  <a:pt x="25766" y="39005"/>
                  <a:pt x="28885" y="39184"/>
                </a:cubicBezTo>
                <a:cubicBezTo>
                  <a:pt x="31993" y="39375"/>
                  <a:pt x="34791" y="40625"/>
                  <a:pt x="37910" y="39875"/>
                </a:cubicBezTo>
                <a:cubicBezTo>
                  <a:pt x="40863" y="39172"/>
                  <a:pt x="43470" y="37148"/>
                  <a:pt x="44328" y="34172"/>
                </a:cubicBezTo>
                <a:cubicBezTo>
                  <a:pt x="45078" y="31540"/>
                  <a:pt x="44328" y="28540"/>
                  <a:pt x="42482" y="26540"/>
                </a:cubicBezTo>
                <a:cubicBezTo>
                  <a:pt x="40458" y="24349"/>
                  <a:pt x="37470" y="24075"/>
                  <a:pt x="34814" y="23087"/>
                </a:cubicBezTo>
                <a:cubicBezTo>
                  <a:pt x="31564" y="21861"/>
                  <a:pt x="28206" y="20968"/>
                  <a:pt x="25325" y="18943"/>
                </a:cubicBezTo>
                <a:cubicBezTo>
                  <a:pt x="19015" y="14514"/>
                  <a:pt x="16884" y="7228"/>
                  <a:pt x="15538" y="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59"/>
          <p:cNvGrpSpPr/>
          <p:nvPr/>
        </p:nvGrpSpPr>
        <p:grpSpPr>
          <a:xfrm>
            <a:off x="1061271" y="3576273"/>
            <a:ext cx="1988949" cy="1917576"/>
            <a:chOff x="2753000" y="2238350"/>
            <a:chExt cx="1812750" cy="1747700"/>
          </a:xfrm>
        </p:grpSpPr>
        <p:sp>
          <p:nvSpPr>
            <p:cNvPr id="900" name="Google Shape;900;p59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4_1_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0"/>
          <p:cNvSpPr/>
          <p:nvPr/>
        </p:nvSpPr>
        <p:spPr>
          <a:xfrm rot="-5187645">
            <a:off x="-1402112" y="612077"/>
            <a:ext cx="2978752" cy="1457173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60"/>
          <p:cNvSpPr/>
          <p:nvPr/>
        </p:nvSpPr>
        <p:spPr>
          <a:xfrm rot="2178010" flipH="1">
            <a:off x="-1662124" y="254756"/>
            <a:ext cx="2930824" cy="2640247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60"/>
          <p:cNvSpPr/>
          <p:nvPr/>
        </p:nvSpPr>
        <p:spPr>
          <a:xfrm rot="9539763">
            <a:off x="625029" y="4384811"/>
            <a:ext cx="2978645" cy="1457121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0" name="Google Shape;920;p60"/>
          <p:cNvGrpSpPr/>
          <p:nvPr/>
        </p:nvGrpSpPr>
        <p:grpSpPr>
          <a:xfrm>
            <a:off x="5973921" y="-643089"/>
            <a:ext cx="1988949" cy="1917576"/>
            <a:chOff x="2753000" y="2238350"/>
            <a:chExt cx="1812750" cy="1747700"/>
          </a:xfrm>
        </p:grpSpPr>
        <p:sp>
          <p:nvSpPr>
            <p:cNvPr id="921" name="Google Shape;921;p60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0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0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0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0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0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0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0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0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0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0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0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>
            <a:spLocks noGrp="1"/>
          </p:cNvSpPr>
          <p:nvPr>
            <p:ph type="title"/>
          </p:nvPr>
        </p:nvSpPr>
        <p:spPr>
          <a:xfrm flipH="1">
            <a:off x="2236650" y="3336075"/>
            <a:ext cx="4670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16"/>
          <p:cNvSpPr txBox="1">
            <a:spLocks noGrp="1"/>
          </p:cNvSpPr>
          <p:nvPr>
            <p:ph type="subTitle" idx="1"/>
          </p:nvPr>
        </p:nvSpPr>
        <p:spPr>
          <a:xfrm flipH="1">
            <a:off x="1799550" y="1409325"/>
            <a:ext cx="5544900" cy="16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16"/>
          <p:cNvGrpSpPr/>
          <p:nvPr/>
        </p:nvGrpSpPr>
        <p:grpSpPr>
          <a:xfrm>
            <a:off x="6798871" y="-901253"/>
            <a:ext cx="1988949" cy="1917576"/>
            <a:chOff x="2753000" y="2238350"/>
            <a:chExt cx="1812750" cy="1747700"/>
          </a:xfrm>
        </p:grpSpPr>
        <p:sp>
          <p:nvSpPr>
            <p:cNvPr id="243" name="Google Shape;243;p1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>
            <a:spLocks noGrp="1"/>
          </p:cNvSpPr>
          <p:nvPr>
            <p:ph type="title"/>
          </p:nvPr>
        </p:nvSpPr>
        <p:spPr>
          <a:xfrm flipH="1">
            <a:off x="720300" y="3992500"/>
            <a:ext cx="75225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subTitle" idx="1"/>
          </p:nvPr>
        </p:nvSpPr>
        <p:spPr>
          <a:xfrm flipH="1">
            <a:off x="720000" y="2208475"/>
            <a:ext cx="7522500" cy="16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 2">
  <p:cSld name="CUSTOM_18_1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"/>
          <p:cNvSpPr/>
          <p:nvPr/>
        </p:nvSpPr>
        <p:spPr>
          <a:xfrm rot="-413848" flipH="1">
            <a:off x="-710226" y="-108874"/>
            <a:ext cx="2978777" cy="1457185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 rot="2935925">
            <a:off x="-95407" y="-1176564"/>
            <a:ext cx="2048725" cy="3754943"/>
          </a:xfrm>
          <a:custGeom>
            <a:avLst/>
            <a:gdLst/>
            <a:ahLst/>
            <a:cxnLst/>
            <a:rect l="l" t="t" r="r" b="b"/>
            <a:pathLst>
              <a:path w="45078" h="72177" fill="none" extrusionOk="0">
                <a:moveTo>
                  <a:pt x="1" y="72176"/>
                </a:moveTo>
                <a:cubicBezTo>
                  <a:pt x="2584" y="64699"/>
                  <a:pt x="5406" y="56591"/>
                  <a:pt x="8144" y="51340"/>
                </a:cubicBezTo>
                <a:cubicBezTo>
                  <a:pt x="11050" y="45804"/>
                  <a:pt x="13800" y="42720"/>
                  <a:pt x="19705" y="40553"/>
                </a:cubicBezTo>
                <a:cubicBezTo>
                  <a:pt x="22634" y="39470"/>
                  <a:pt x="25766" y="39005"/>
                  <a:pt x="28885" y="39184"/>
                </a:cubicBezTo>
                <a:cubicBezTo>
                  <a:pt x="31993" y="39375"/>
                  <a:pt x="34791" y="40625"/>
                  <a:pt x="37910" y="39875"/>
                </a:cubicBezTo>
                <a:cubicBezTo>
                  <a:pt x="40863" y="39172"/>
                  <a:pt x="43470" y="37148"/>
                  <a:pt x="44328" y="34172"/>
                </a:cubicBezTo>
                <a:cubicBezTo>
                  <a:pt x="45078" y="31540"/>
                  <a:pt x="44328" y="28540"/>
                  <a:pt x="42482" y="26540"/>
                </a:cubicBezTo>
                <a:cubicBezTo>
                  <a:pt x="40458" y="24349"/>
                  <a:pt x="37470" y="24075"/>
                  <a:pt x="34814" y="23087"/>
                </a:cubicBezTo>
                <a:cubicBezTo>
                  <a:pt x="31564" y="21861"/>
                  <a:pt x="28206" y="20968"/>
                  <a:pt x="25325" y="18943"/>
                </a:cubicBezTo>
                <a:cubicBezTo>
                  <a:pt x="19015" y="14514"/>
                  <a:pt x="16884" y="7228"/>
                  <a:pt x="15538" y="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6"/>
          <p:cNvSpPr txBox="1">
            <a:spLocks noGrp="1"/>
          </p:cNvSpPr>
          <p:nvPr>
            <p:ph type="title" hasCustomPrompt="1"/>
          </p:nvPr>
        </p:nvSpPr>
        <p:spPr>
          <a:xfrm>
            <a:off x="2360225" y="1081113"/>
            <a:ext cx="44235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1"/>
          </p:nvPr>
        </p:nvSpPr>
        <p:spPr>
          <a:xfrm>
            <a:off x="2360225" y="1933737"/>
            <a:ext cx="44235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6"/>
          <p:cNvSpPr/>
          <p:nvPr/>
        </p:nvSpPr>
        <p:spPr>
          <a:xfrm rot="-9115543" flipH="1">
            <a:off x="5977331" y="4708053"/>
            <a:ext cx="2978774" cy="1457184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6"/>
          <p:cNvSpPr/>
          <p:nvPr/>
        </p:nvSpPr>
        <p:spPr>
          <a:xfrm rot="-5765856">
            <a:off x="6366198" y="3406821"/>
            <a:ext cx="2048665" cy="3754951"/>
          </a:xfrm>
          <a:custGeom>
            <a:avLst/>
            <a:gdLst/>
            <a:ahLst/>
            <a:cxnLst/>
            <a:rect l="l" t="t" r="r" b="b"/>
            <a:pathLst>
              <a:path w="45078" h="72177" fill="none" extrusionOk="0">
                <a:moveTo>
                  <a:pt x="1" y="72176"/>
                </a:moveTo>
                <a:cubicBezTo>
                  <a:pt x="2584" y="64699"/>
                  <a:pt x="5406" y="56591"/>
                  <a:pt x="8144" y="51340"/>
                </a:cubicBezTo>
                <a:cubicBezTo>
                  <a:pt x="11050" y="45804"/>
                  <a:pt x="13800" y="42720"/>
                  <a:pt x="19705" y="40553"/>
                </a:cubicBezTo>
                <a:cubicBezTo>
                  <a:pt x="22634" y="39470"/>
                  <a:pt x="25766" y="39005"/>
                  <a:pt x="28885" y="39184"/>
                </a:cubicBezTo>
                <a:cubicBezTo>
                  <a:pt x="31993" y="39375"/>
                  <a:pt x="34791" y="40625"/>
                  <a:pt x="37910" y="39875"/>
                </a:cubicBezTo>
                <a:cubicBezTo>
                  <a:pt x="40863" y="39172"/>
                  <a:pt x="43470" y="37148"/>
                  <a:pt x="44328" y="34172"/>
                </a:cubicBezTo>
                <a:cubicBezTo>
                  <a:pt x="45078" y="31540"/>
                  <a:pt x="44328" y="28540"/>
                  <a:pt x="42482" y="26540"/>
                </a:cubicBezTo>
                <a:cubicBezTo>
                  <a:pt x="40458" y="24349"/>
                  <a:pt x="37470" y="24075"/>
                  <a:pt x="34814" y="23087"/>
                </a:cubicBezTo>
                <a:cubicBezTo>
                  <a:pt x="31564" y="21861"/>
                  <a:pt x="28206" y="20968"/>
                  <a:pt x="25325" y="18943"/>
                </a:cubicBezTo>
                <a:cubicBezTo>
                  <a:pt x="19015" y="14514"/>
                  <a:pt x="16884" y="7228"/>
                  <a:pt x="15538" y="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26"/>
          <p:cNvGrpSpPr/>
          <p:nvPr/>
        </p:nvGrpSpPr>
        <p:grpSpPr>
          <a:xfrm rot="10800000" flipH="1">
            <a:off x="7550246" y="-494373"/>
            <a:ext cx="1988949" cy="1917576"/>
            <a:chOff x="2753000" y="2238350"/>
            <a:chExt cx="1812750" cy="1747700"/>
          </a:xfrm>
        </p:grpSpPr>
        <p:sp>
          <p:nvSpPr>
            <p:cNvPr id="422" name="Google Shape;422;p2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title" idx="2" hasCustomPrompt="1"/>
          </p:nvPr>
        </p:nvSpPr>
        <p:spPr>
          <a:xfrm>
            <a:off x="2360225" y="2842563"/>
            <a:ext cx="44235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6" name="Google Shape;436;p26"/>
          <p:cNvSpPr txBox="1">
            <a:spLocks noGrp="1"/>
          </p:cNvSpPr>
          <p:nvPr>
            <p:ph type="subTitle" idx="3"/>
          </p:nvPr>
        </p:nvSpPr>
        <p:spPr>
          <a:xfrm>
            <a:off x="2360225" y="3695188"/>
            <a:ext cx="44235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"/>
          <p:cNvSpPr txBox="1">
            <a:spLocks noGrp="1"/>
          </p:cNvSpPr>
          <p:nvPr>
            <p:ph type="title"/>
          </p:nvPr>
        </p:nvSpPr>
        <p:spPr>
          <a:xfrm>
            <a:off x="1875150" y="1545250"/>
            <a:ext cx="5393700" cy="13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1"/>
          </p:nvPr>
        </p:nvSpPr>
        <p:spPr>
          <a:xfrm>
            <a:off x="1875150" y="2857850"/>
            <a:ext cx="53937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9" name="Google Shape;489;p29"/>
          <p:cNvSpPr/>
          <p:nvPr/>
        </p:nvSpPr>
        <p:spPr>
          <a:xfrm rot="6391061" flipH="1">
            <a:off x="-811291" y="-899208"/>
            <a:ext cx="2931020" cy="2640354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 rot="-3409923">
            <a:off x="-1196884" y="133849"/>
            <a:ext cx="3875906" cy="1456989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 rot="9772165">
            <a:off x="4379254" y="4510272"/>
            <a:ext cx="3875801" cy="1457014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29"/>
          <p:cNvGrpSpPr/>
          <p:nvPr/>
        </p:nvGrpSpPr>
        <p:grpSpPr>
          <a:xfrm>
            <a:off x="-391279" y="3355911"/>
            <a:ext cx="1988949" cy="1917576"/>
            <a:chOff x="2753000" y="2238350"/>
            <a:chExt cx="1812750" cy="1747700"/>
          </a:xfrm>
        </p:grpSpPr>
        <p:sp>
          <p:nvSpPr>
            <p:cNvPr id="493" name="Google Shape;493;p29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20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9"/>
          <p:cNvSpPr txBox="1">
            <a:spLocks noGrp="1"/>
          </p:cNvSpPr>
          <p:nvPr>
            <p:ph type="title"/>
          </p:nvPr>
        </p:nvSpPr>
        <p:spPr>
          <a:xfrm flipH="1">
            <a:off x="4535250" y="1591200"/>
            <a:ext cx="3895500" cy="10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9"/>
          <p:cNvSpPr txBox="1">
            <a:spLocks noGrp="1"/>
          </p:cNvSpPr>
          <p:nvPr>
            <p:ph type="subTitle" idx="1"/>
          </p:nvPr>
        </p:nvSpPr>
        <p:spPr>
          <a:xfrm flipH="1">
            <a:off x="4535239" y="2667300"/>
            <a:ext cx="38955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9"/>
          <p:cNvSpPr/>
          <p:nvPr/>
        </p:nvSpPr>
        <p:spPr>
          <a:xfrm rot="-3777871" flipH="1">
            <a:off x="-1561780" y="1400623"/>
            <a:ext cx="2978905" cy="1457248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_1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3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53"/>
          <p:cNvSpPr txBox="1">
            <a:spLocks noGrp="1"/>
          </p:cNvSpPr>
          <p:nvPr>
            <p:ph type="title" idx="2"/>
          </p:nvPr>
        </p:nvSpPr>
        <p:spPr>
          <a:xfrm>
            <a:off x="719988" y="1235850"/>
            <a:ext cx="1515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3" name="Google Shape;763;p53"/>
          <p:cNvSpPr txBox="1">
            <a:spLocks noGrp="1"/>
          </p:cNvSpPr>
          <p:nvPr>
            <p:ph type="subTitle" idx="1"/>
          </p:nvPr>
        </p:nvSpPr>
        <p:spPr>
          <a:xfrm>
            <a:off x="2360213" y="1235850"/>
            <a:ext cx="407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53"/>
          <p:cNvSpPr txBox="1">
            <a:spLocks noGrp="1"/>
          </p:cNvSpPr>
          <p:nvPr>
            <p:ph type="title" idx="3"/>
          </p:nvPr>
        </p:nvSpPr>
        <p:spPr>
          <a:xfrm>
            <a:off x="719988" y="1931975"/>
            <a:ext cx="1515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5" name="Google Shape;765;p53"/>
          <p:cNvSpPr txBox="1">
            <a:spLocks noGrp="1"/>
          </p:cNvSpPr>
          <p:nvPr>
            <p:ph type="subTitle" idx="4"/>
          </p:nvPr>
        </p:nvSpPr>
        <p:spPr>
          <a:xfrm>
            <a:off x="2360213" y="1931975"/>
            <a:ext cx="407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53"/>
          <p:cNvSpPr txBox="1">
            <a:spLocks noGrp="1"/>
          </p:cNvSpPr>
          <p:nvPr>
            <p:ph type="title" idx="5"/>
          </p:nvPr>
        </p:nvSpPr>
        <p:spPr>
          <a:xfrm>
            <a:off x="719988" y="2628100"/>
            <a:ext cx="1515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7" name="Google Shape;767;p53"/>
          <p:cNvSpPr txBox="1">
            <a:spLocks noGrp="1"/>
          </p:cNvSpPr>
          <p:nvPr>
            <p:ph type="subTitle" idx="6"/>
          </p:nvPr>
        </p:nvSpPr>
        <p:spPr>
          <a:xfrm>
            <a:off x="2360213" y="2628100"/>
            <a:ext cx="407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53"/>
          <p:cNvSpPr txBox="1">
            <a:spLocks noGrp="1"/>
          </p:cNvSpPr>
          <p:nvPr>
            <p:ph type="title" idx="7"/>
          </p:nvPr>
        </p:nvSpPr>
        <p:spPr>
          <a:xfrm>
            <a:off x="719988" y="3324225"/>
            <a:ext cx="1515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9" name="Google Shape;769;p53"/>
          <p:cNvSpPr txBox="1">
            <a:spLocks noGrp="1"/>
          </p:cNvSpPr>
          <p:nvPr>
            <p:ph type="subTitle" idx="8"/>
          </p:nvPr>
        </p:nvSpPr>
        <p:spPr>
          <a:xfrm>
            <a:off x="2360213" y="3324225"/>
            <a:ext cx="407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53"/>
          <p:cNvSpPr txBox="1">
            <a:spLocks noGrp="1"/>
          </p:cNvSpPr>
          <p:nvPr>
            <p:ph type="title" idx="9"/>
          </p:nvPr>
        </p:nvSpPr>
        <p:spPr>
          <a:xfrm>
            <a:off x="719988" y="4020350"/>
            <a:ext cx="1515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1" name="Google Shape;771;p53"/>
          <p:cNvSpPr txBox="1">
            <a:spLocks noGrp="1"/>
          </p:cNvSpPr>
          <p:nvPr>
            <p:ph type="subTitle" idx="13"/>
          </p:nvPr>
        </p:nvSpPr>
        <p:spPr>
          <a:xfrm>
            <a:off x="2360213" y="4020350"/>
            <a:ext cx="407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CUSTOM_12_1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6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56"/>
          <p:cNvSpPr txBox="1">
            <a:spLocks noGrp="1"/>
          </p:cNvSpPr>
          <p:nvPr>
            <p:ph type="title" idx="2"/>
          </p:nvPr>
        </p:nvSpPr>
        <p:spPr>
          <a:xfrm>
            <a:off x="868500" y="1542450"/>
            <a:ext cx="181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2" name="Google Shape;822;p56"/>
          <p:cNvSpPr txBox="1">
            <a:spLocks noGrp="1"/>
          </p:cNvSpPr>
          <p:nvPr>
            <p:ph type="subTitle" idx="1"/>
          </p:nvPr>
        </p:nvSpPr>
        <p:spPr>
          <a:xfrm>
            <a:off x="868500" y="1961000"/>
            <a:ext cx="18147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6"/>
          <p:cNvSpPr txBox="1">
            <a:spLocks noGrp="1"/>
          </p:cNvSpPr>
          <p:nvPr>
            <p:ph type="title" idx="3"/>
          </p:nvPr>
        </p:nvSpPr>
        <p:spPr>
          <a:xfrm>
            <a:off x="2732589" y="1542450"/>
            <a:ext cx="181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4" name="Google Shape;824;p56"/>
          <p:cNvSpPr txBox="1">
            <a:spLocks noGrp="1"/>
          </p:cNvSpPr>
          <p:nvPr>
            <p:ph type="subTitle" idx="4"/>
          </p:nvPr>
        </p:nvSpPr>
        <p:spPr>
          <a:xfrm>
            <a:off x="2732588" y="1961000"/>
            <a:ext cx="18147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56"/>
          <p:cNvSpPr txBox="1">
            <a:spLocks noGrp="1"/>
          </p:cNvSpPr>
          <p:nvPr>
            <p:ph type="title" idx="5"/>
          </p:nvPr>
        </p:nvSpPr>
        <p:spPr>
          <a:xfrm>
            <a:off x="4596679" y="1542450"/>
            <a:ext cx="181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6" name="Google Shape;826;p56"/>
          <p:cNvSpPr txBox="1">
            <a:spLocks noGrp="1"/>
          </p:cNvSpPr>
          <p:nvPr>
            <p:ph type="subTitle" idx="6"/>
          </p:nvPr>
        </p:nvSpPr>
        <p:spPr>
          <a:xfrm>
            <a:off x="4596677" y="1961000"/>
            <a:ext cx="18147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6"/>
          <p:cNvSpPr txBox="1">
            <a:spLocks noGrp="1"/>
          </p:cNvSpPr>
          <p:nvPr>
            <p:ph type="title" idx="7"/>
          </p:nvPr>
        </p:nvSpPr>
        <p:spPr>
          <a:xfrm>
            <a:off x="868520" y="2980175"/>
            <a:ext cx="181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8" name="Google Shape;828;p56"/>
          <p:cNvSpPr txBox="1">
            <a:spLocks noGrp="1"/>
          </p:cNvSpPr>
          <p:nvPr>
            <p:ph type="subTitle" idx="8"/>
          </p:nvPr>
        </p:nvSpPr>
        <p:spPr>
          <a:xfrm>
            <a:off x="868525" y="3398725"/>
            <a:ext cx="18147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56"/>
          <p:cNvSpPr txBox="1">
            <a:spLocks noGrp="1"/>
          </p:cNvSpPr>
          <p:nvPr>
            <p:ph type="title" idx="9"/>
          </p:nvPr>
        </p:nvSpPr>
        <p:spPr>
          <a:xfrm>
            <a:off x="2732609" y="2980175"/>
            <a:ext cx="181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0" name="Google Shape;830;p56"/>
          <p:cNvSpPr txBox="1">
            <a:spLocks noGrp="1"/>
          </p:cNvSpPr>
          <p:nvPr>
            <p:ph type="subTitle" idx="13"/>
          </p:nvPr>
        </p:nvSpPr>
        <p:spPr>
          <a:xfrm>
            <a:off x="2732613" y="3398725"/>
            <a:ext cx="18147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56"/>
          <p:cNvSpPr txBox="1">
            <a:spLocks noGrp="1"/>
          </p:cNvSpPr>
          <p:nvPr>
            <p:ph type="title" idx="14"/>
          </p:nvPr>
        </p:nvSpPr>
        <p:spPr>
          <a:xfrm>
            <a:off x="4596698" y="2980175"/>
            <a:ext cx="181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2" name="Google Shape;832;p56"/>
          <p:cNvSpPr txBox="1">
            <a:spLocks noGrp="1"/>
          </p:cNvSpPr>
          <p:nvPr>
            <p:ph type="subTitle" idx="15"/>
          </p:nvPr>
        </p:nvSpPr>
        <p:spPr>
          <a:xfrm>
            <a:off x="4596702" y="3398725"/>
            <a:ext cx="18147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56"/>
          <p:cNvSpPr/>
          <p:nvPr/>
        </p:nvSpPr>
        <p:spPr>
          <a:xfrm rot="-3491184" flipH="1">
            <a:off x="-1572598" y="1186414"/>
            <a:ext cx="2978532" cy="1457066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" name="Google Shape;834;p56"/>
          <p:cNvGrpSpPr/>
          <p:nvPr/>
        </p:nvGrpSpPr>
        <p:grpSpPr>
          <a:xfrm>
            <a:off x="8164271" y="3446936"/>
            <a:ext cx="1988949" cy="1917576"/>
            <a:chOff x="2753000" y="2238350"/>
            <a:chExt cx="1812750" cy="1747700"/>
          </a:xfrm>
        </p:grpSpPr>
        <p:sp>
          <p:nvSpPr>
            <p:cNvPr id="835" name="Google Shape;835;p5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56"/>
          <p:cNvSpPr txBox="1">
            <a:spLocks noGrp="1"/>
          </p:cNvSpPr>
          <p:nvPr>
            <p:ph type="title" idx="16"/>
          </p:nvPr>
        </p:nvSpPr>
        <p:spPr>
          <a:xfrm>
            <a:off x="6460779" y="1542450"/>
            <a:ext cx="181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9" name="Google Shape;849;p56"/>
          <p:cNvSpPr txBox="1">
            <a:spLocks noGrp="1"/>
          </p:cNvSpPr>
          <p:nvPr>
            <p:ph type="subTitle" idx="17"/>
          </p:nvPr>
        </p:nvSpPr>
        <p:spPr>
          <a:xfrm>
            <a:off x="6460776" y="1961000"/>
            <a:ext cx="18147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6"/>
          <p:cNvSpPr txBox="1">
            <a:spLocks noGrp="1"/>
          </p:cNvSpPr>
          <p:nvPr>
            <p:ph type="title" idx="18"/>
          </p:nvPr>
        </p:nvSpPr>
        <p:spPr>
          <a:xfrm>
            <a:off x="6460798" y="2980175"/>
            <a:ext cx="181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1" name="Google Shape;851;p56"/>
          <p:cNvSpPr txBox="1">
            <a:spLocks noGrp="1"/>
          </p:cNvSpPr>
          <p:nvPr>
            <p:ph type="subTitle" idx="19"/>
          </p:nvPr>
        </p:nvSpPr>
        <p:spPr>
          <a:xfrm>
            <a:off x="6460801" y="3398725"/>
            <a:ext cx="1814700" cy="8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  <a:defRPr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●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○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■"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62" r:id="rId3"/>
    <p:sldLayoutId id="2147483663" r:id="rId4"/>
    <p:sldLayoutId id="2147483672" r:id="rId5"/>
    <p:sldLayoutId id="2147483675" r:id="rId6"/>
    <p:sldLayoutId id="2147483685" r:id="rId7"/>
    <p:sldLayoutId id="2147483699" r:id="rId8"/>
    <p:sldLayoutId id="2147483702" r:id="rId9"/>
    <p:sldLayoutId id="2147483704" r:id="rId10"/>
    <p:sldLayoutId id="2147483705" r:id="rId11"/>
    <p:sldLayoutId id="214748370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47;p64"/>
          <p:cNvSpPr/>
          <p:nvPr/>
        </p:nvSpPr>
        <p:spPr>
          <a:xfrm>
            <a:off x="5677324" y="415992"/>
            <a:ext cx="838327" cy="3254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 smtClean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D111</a:t>
            </a:r>
            <a:endParaRPr b="1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15" name="Google Shape;948;p64"/>
          <p:cNvCxnSpPr/>
          <p:nvPr/>
        </p:nvCxnSpPr>
        <p:spPr>
          <a:xfrm>
            <a:off x="4567975" y="832700"/>
            <a:ext cx="381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TextBox 15"/>
          <p:cNvSpPr txBox="1"/>
          <p:nvPr/>
        </p:nvSpPr>
        <p:spPr>
          <a:xfrm>
            <a:off x="6636935" y="301710"/>
            <a:ext cx="1805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핫</a:t>
            </a:r>
            <a:r>
              <a:rPr lang="en-US" altLang="ko-KR" sz="1500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(guys)</a:t>
            </a:r>
            <a:r>
              <a:rPr lang="ko-KR" altLang="en-US" sz="3000" b="1" dirty="0" err="1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식스</a:t>
            </a:r>
            <a:endParaRPr lang="ko-KR" altLang="en-US" sz="30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Google Shape;944;p64"/>
          <p:cNvSpPr txBox="1">
            <a:spLocks/>
          </p:cNvSpPr>
          <p:nvPr/>
        </p:nvSpPr>
        <p:spPr>
          <a:xfrm>
            <a:off x="1843660" y="1834800"/>
            <a:ext cx="6110100" cy="106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5200" dirty="0" smtClean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sz="5200" dirty="0" smtClean="0"/>
              <a:t>AKE </a:t>
            </a:r>
            <a:r>
              <a:rPr lang="en-US" sz="5200" dirty="0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sz="5200" dirty="0" smtClean="0"/>
              <a:t> </a:t>
            </a:r>
            <a:r>
              <a:rPr lang="en-US" sz="5200" dirty="0" smtClean="0">
                <a:solidFill>
                  <a:schemeClr val="accent2">
                    <a:lumMod val="75000"/>
                  </a:schemeClr>
                </a:solidFill>
              </a:rPr>
              <a:t>B</a:t>
            </a:r>
            <a:r>
              <a:rPr lang="en-US" sz="5200" dirty="0" smtClean="0"/>
              <a:t>US</a:t>
            </a:r>
            <a:endParaRPr lang="en-US" sz="5200" dirty="0"/>
          </a:p>
        </p:txBody>
      </p:sp>
      <p:cxnSp>
        <p:nvCxnSpPr>
          <p:cNvPr id="18" name="Google Shape;948;p64"/>
          <p:cNvCxnSpPr/>
          <p:nvPr/>
        </p:nvCxnSpPr>
        <p:spPr>
          <a:xfrm>
            <a:off x="3024699" y="2796230"/>
            <a:ext cx="3818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Box 18"/>
          <p:cNvSpPr txBox="1"/>
          <p:nvPr/>
        </p:nvSpPr>
        <p:spPr>
          <a:xfrm>
            <a:off x="3436064" y="2933254"/>
            <a:ext cx="2866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신지훈</a:t>
            </a:r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성연석</a:t>
            </a:r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송민철</a:t>
            </a:r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신제형</a:t>
            </a:r>
            <a:r>
              <a:rPr lang="en-US" altLang="ko-KR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이정훈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0" name="Google Shape;8640;p161"/>
          <p:cNvGrpSpPr/>
          <p:nvPr/>
        </p:nvGrpSpPr>
        <p:grpSpPr>
          <a:xfrm>
            <a:off x="2203518" y="1951478"/>
            <a:ext cx="692967" cy="844752"/>
            <a:chOff x="3907325" y="2620775"/>
            <a:chExt cx="395250" cy="481825"/>
          </a:xfrm>
          <a:solidFill>
            <a:schemeClr val="bg1"/>
          </a:solidFill>
        </p:grpSpPr>
        <p:sp>
          <p:nvSpPr>
            <p:cNvPr id="21" name="Google Shape;8641;p16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8642;p16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8643;p16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8644;p16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" name="Google Shape;95;p6"/>
          <p:cNvGrpSpPr/>
          <p:nvPr/>
        </p:nvGrpSpPr>
        <p:grpSpPr>
          <a:xfrm>
            <a:off x="6983214" y="3790122"/>
            <a:ext cx="1784359" cy="1720328"/>
            <a:chOff x="2753000" y="2238350"/>
            <a:chExt cx="1812750" cy="1747700"/>
          </a:xfrm>
        </p:grpSpPr>
        <p:sp>
          <p:nvSpPr>
            <p:cNvPr id="26" name="Google Shape;96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;p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8;p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;p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;p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1;p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;p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;p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5;p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6;p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7;p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2;p2"/>
          <p:cNvSpPr/>
          <p:nvPr/>
        </p:nvSpPr>
        <p:spPr>
          <a:xfrm rot="6360883" flipH="1">
            <a:off x="-10937" y="-207676"/>
            <a:ext cx="2452903" cy="2080751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1;p2"/>
          <p:cNvSpPr/>
          <p:nvPr/>
        </p:nvSpPr>
        <p:spPr>
          <a:xfrm rot="2885269" flipH="1">
            <a:off x="-156907" y="-860403"/>
            <a:ext cx="1599178" cy="3434917"/>
          </a:xfrm>
          <a:custGeom>
            <a:avLst/>
            <a:gdLst/>
            <a:ahLst/>
            <a:cxnLst/>
            <a:rect l="l" t="t" r="r" b="b"/>
            <a:pathLst>
              <a:path w="45078" h="72177" fill="none" extrusionOk="0">
                <a:moveTo>
                  <a:pt x="1" y="72176"/>
                </a:moveTo>
                <a:cubicBezTo>
                  <a:pt x="2584" y="64699"/>
                  <a:pt x="5406" y="56591"/>
                  <a:pt x="8144" y="51340"/>
                </a:cubicBezTo>
                <a:cubicBezTo>
                  <a:pt x="11050" y="45804"/>
                  <a:pt x="13800" y="42720"/>
                  <a:pt x="19705" y="40553"/>
                </a:cubicBezTo>
                <a:cubicBezTo>
                  <a:pt x="22634" y="39470"/>
                  <a:pt x="25766" y="39005"/>
                  <a:pt x="28885" y="39184"/>
                </a:cubicBezTo>
                <a:cubicBezTo>
                  <a:pt x="31993" y="39375"/>
                  <a:pt x="34791" y="40625"/>
                  <a:pt x="37910" y="39875"/>
                </a:cubicBezTo>
                <a:cubicBezTo>
                  <a:pt x="40863" y="39172"/>
                  <a:pt x="43470" y="37148"/>
                  <a:pt x="44328" y="34172"/>
                </a:cubicBezTo>
                <a:cubicBezTo>
                  <a:pt x="45078" y="31540"/>
                  <a:pt x="44328" y="28540"/>
                  <a:pt x="42482" y="26540"/>
                </a:cubicBezTo>
                <a:cubicBezTo>
                  <a:pt x="40458" y="24349"/>
                  <a:pt x="37470" y="24075"/>
                  <a:pt x="34814" y="23087"/>
                </a:cubicBezTo>
                <a:cubicBezTo>
                  <a:pt x="31564" y="21861"/>
                  <a:pt x="28206" y="20968"/>
                  <a:pt x="25325" y="18943"/>
                </a:cubicBezTo>
                <a:cubicBezTo>
                  <a:pt x="19015" y="14514"/>
                  <a:pt x="16884" y="7228"/>
                  <a:pt x="15538" y="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3;p2"/>
          <p:cNvSpPr/>
          <p:nvPr/>
        </p:nvSpPr>
        <p:spPr>
          <a:xfrm rot="19561353">
            <a:off x="8311437" y="1835261"/>
            <a:ext cx="1586664" cy="2194671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9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1325045722"/>
              </p:ext>
            </p:extLst>
          </p:nvPr>
        </p:nvGraphicFramePr>
        <p:xfrm>
          <a:off x="972337" y="494408"/>
          <a:ext cx="6932311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82744" y="4558408"/>
            <a:ext cx="540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시내버스 </a:t>
            </a:r>
            <a:r>
              <a:rPr lang="ko-KR" altLang="en-US" b="1" dirty="0" err="1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무정차의</a:t>
            </a:r>
            <a:r>
              <a:rPr lang="ko-KR" altLang="en-US" b="1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원인 </a:t>
            </a:r>
            <a:r>
              <a:rPr lang="en-US" altLang="ko-KR" b="1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이용자</a:t>
            </a:r>
            <a:r>
              <a:rPr lang="en-US" altLang="ko-KR" b="1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버스기사</a:t>
            </a:r>
            <a:r>
              <a:rPr lang="en-US" altLang="ko-KR" b="1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중복 응답 허용</a:t>
            </a:r>
            <a:r>
              <a:rPr lang="en-US" altLang="ko-KR" b="1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78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9"/>
          <p:cNvSpPr txBox="1">
            <a:spLocks noGrp="1"/>
          </p:cNvSpPr>
          <p:nvPr>
            <p:ph type="title"/>
          </p:nvPr>
        </p:nvSpPr>
        <p:spPr>
          <a:xfrm>
            <a:off x="677690" y="19173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 smtClean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승차</a:t>
            </a:r>
            <a:r>
              <a:rPr lang="en-US" altLang="ko-KR" sz="4000" b="1" dirty="0" smtClean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, </a:t>
            </a:r>
            <a:r>
              <a:rPr lang="ko-KR" altLang="en-US" sz="4000" b="1" dirty="0" smtClean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교통 약자 알림 버튼</a:t>
            </a:r>
            <a:endParaRPr sz="4000" b="1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7" y="1988017"/>
            <a:ext cx="2729005" cy="1550280"/>
          </a:xfrm>
          <a:prstGeom prst="rect">
            <a:avLst/>
          </a:prstGeom>
        </p:spPr>
      </p:pic>
      <p:sp>
        <p:nvSpPr>
          <p:cNvPr id="5" name="순서도: 수행의 시작/종료 4"/>
          <p:cNvSpPr/>
          <p:nvPr/>
        </p:nvSpPr>
        <p:spPr>
          <a:xfrm rot="5400000">
            <a:off x="1065092" y="2205171"/>
            <a:ext cx="2310152" cy="1374418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32959" y="3523293"/>
            <a:ext cx="149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Poppins ExtraBold" panose="020B0600000101010101" charset="0"/>
                <a:cs typeface="Poppins ExtraBold" panose="020B0600000101010101" charset="0"/>
              </a:rPr>
              <a:t>Raspberry Pi</a:t>
            </a:r>
            <a:endParaRPr lang="ko-KR" altLang="en-US" dirty="0">
              <a:solidFill>
                <a:schemeClr val="bg1"/>
              </a:solidFill>
              <a:latin typeface="Poppins ExtraBold" panose="020B0600000101010101" charset="0"/>
              <a:cs typeface="Poppins ExtraBold" panose="020B0600000101010101" charset="0"/>
            </a:endParaRPr>
          </a:p>
        </p:txBody>
      </p:sp>
      <p:cxnSp>
        <p:nvCxnSpPr>
          <p:cNvPr id="8" name="직선 연결선 7"/>
          <p:cNvCxnSpPr>
            <a:stCxn id="5" idx="0"/>
          </p:cNvCxnSpPr>
          <p:nvPr/>
        </p:nvCxnSpPr>
        <p:spPr>
          <a:xfrm>
            <a:off x="2907377" y="2892380"/>
            <a:ext cx="112590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oogle Shape;8640;p161"/>
          <p:cNvGrpSpPr/>
          <p:nvPr/>
        </p:nvGrpSpPr>
        <p:grpSpPr>
          <a:xfrm>
            <a:off x="4131264" y="2045200"/>
            <a:ext cx="1163503" cy="1694359"/>
            <a:chOff x="3907325" y="2620775"/>
            <a:chExt cx="395250" cy="481825"/>
          </a:xfrm>
          <a:solidFill>
            <a:schemeClr val="bg1"/>
          </a:solidFill>
        </p:grpSpPr>
        <p:sp>
          <p:nvSpPr>
            <p:cNvPr id="37" name="Google Shape;8641;p161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8642;p161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8643;p161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8644;p161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5163774" y="2892380"/>
            <a:ext cx="126676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수행의 시작/종료 22"/>
          <p:cNvSpPr/>
          <p:nvPr/>
        </p:nvSpPr>
        <p:spPr>
          <a:xfrm rot="5400000">
            <a:off x="5420751" y="2229654"/>
            <a:ext cx="3423687" cy="1374418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Google Shape;9158;p162"/>
          <p:cNvSpPr/>
          <p:nvPr/>
        </p:nvSpPr>
        <p:spPr>
          <a:xfrm>
            <a:off x="6651279" y="3117274"/>
            <a:ext cx="1058191" cy="1055415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8792;p161"/>
          <p:cNvGrpSpPr/>
          <p:nvPr/>
        </p:nvGrpSpPr>
        <p:grpSpPr>
          <a:xfrm>
            <a:off x="6826264" y="1491053"/>
            <a:ext cx="612659" cy="1306890"/>
            <a:chOff x="4584850" y="4399275"/>
            <a:chExt cx="225875" cy="481825"/>
          </a:xfrm>
          <a:solidFill>
            <a:schemeClr val="bg1"/>
          </a:solidFill>
        </p:grpSpPr>
        <p:sp>
          <p:nvSpPr>
            <p:cNvPr id="26" name="Google Shape;8793;p161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8794;p161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93827E-6 L -0.00243 -0.27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13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5" grpId="0"/>
      <p:bldP spid="1465" grpId="1"/>
      <p:bldP spid="5" grpId="0" animBg="1"/>
      <p:bldP spid="6" grpId="0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www.withvus.ai/_next/image?url=%2Fimages%2Fbg.png&amp;w=1920&amp;q=7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26759" r="16904" b="26872"/>
          <a:stretch/>
        </p:blipFill>
        <p:spPr bwMode="auto">
          <a:xfrm>
            <a:off x="1544320" y="1229360"/>
            <a:ext cx="5630934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0" name="Google Shape;6806;p156"/>
          <p:cNvSpPr/>
          <p:nvPr/>
        </p:nvSpPr>
        <p:spPr>
          <a:xfrm flipH="1">
            <a:off x="2265680" y="2594723"/>
            <a:ext cx="348877" cy="51339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8CF2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6806;p156"/>
          <p:cNvSpPr/>
          <p:nvPr/>
        </p:nvSpPr>
        <p:spPr>
          <a:xfrm flipH="1">
            <a:off x="6532880" y="1183640"/>
            <a:ext cx="348877" cy="51339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8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994;p65"/>
          <p:cNvSpPr txBox="1">
            <a:spLocks noGrp="1"/>
          </p:cNvSpPr>
          <p:nvPr>
            <p:ph type="title"/>
          </p:nvPr>
        </p:nvSpPr>
        <p:spPr>
          <a:xfrm>
            <a:off x="2265680" y="2199855"/>
            <a:ext cx="4884910" cy="861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smtClean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버스 노선 수요조사</a:t>
            </a:r>
            <a:endParaRPr sz="3000" dirty="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46914E-7 L 3.05556E-6 -0.33951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1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0" grpId="0" animBg="1"/>
      <p:bldP spid="1671" grpId="0" animBg="1"/>
      <p:bldP spid="16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36522" y="2219767"/>
            <a:ext cx="2034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시연 영상</a:t>
            </a:r>
            <a:endParaRPr lang="ko-KR" altLang="en-US" sz="3000" b="1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06859" y="2773765"/>
            <a:ext cx="15377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Demonstration Video</a:t>
            </a:r>
            <a:endParaRPr lang="ko-KR" altLang="en-US" sz="8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667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36520" y="2219767"/>
            <a:ext cx="2034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및 효과</a:t>
            </a:r>
            <a:endParaRPr lang="ko-KR" altLang="en-US" sz="3000" b="1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4831" y="2773765"/>
            <a:ext cx="15377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Expectations and Effects</a:t>
            </a:r>
            <a:endParaRPr lang="ko-KR" altLang="en-US" sz="8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352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 flipV="1">
            <a:off x="983210" y="1179211"/>
            <a:ext cx="3037077" cy="2112579"/>
          </a:xfrm>
          <a:prstGeom prst="roundRect">
            <a:avLst>
              <a:gd name="adj" fmla="val 4657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203332" y="1488835"/>
            <a:ext cx="259683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74000">
                      <a:schemeClr val="accent1">
                        <a:lumMod val="88000"/>
                      </a:schemeClr>
                    </a:gs>
                    <a:gs pos="89000">
                      <a:srgbClr val="AD6EDC"/>
                    </a:gs>
                  </a:gsLst>
                  <a:lin ang="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실시간 승차 정보 </a:t>
            </a:r>
            <a:endParaRPr lang="ko-KR" altLang="en-US" sz="2000" b="1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74000">
                    <a:schemeClr val="accent1">
                      <a:lumMod val="88000"/>
                    </a:schemeClr>
                  </a:gs>
                  <a:gs pos="89000">
                    <a:srgbClr val="AD6EDC"/>
                  </a:gs>
                </a:gsLst>
                <a:lin ang="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 flipV="1">
            <a:off x="5166758" y="1179211"/>
            <a:ext cx="3037077" cy="2112579"/>
          </a:xfrm>
          <a:prstGeom prst="roundRect">
            <a:avLst>
              <a:gd name="adj" fmla="val 4657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386880" y="1488835"/>
            <a:ext cx="259683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74000">
                      <a:schemeClr val="accent1">
                        <a:lumMod val="88000"/>
                      </a:schemeClr>
                    </a:gs>
                    <a:gs pos="89000">
                      <a:srgbClr val="AD6EDC"/>
                    </a:gs>
                  </a:gsLst>
                  <a:lin ang="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버스 경로 최적화</a:t>
            </a:r>
            <a:endParaRPr lang="ko-KR" altLang="en-US" sz="2000" b="1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74000">
                    <a:schemeClr val="accent1">
                      <a:lumMod val="88000"/>
                    </a:schemeClr>
                  </a:gs>
                  <a:gs pos="89000">
                    <a:srgbClr val="AD6EDC"/>
                  </a:gs>
                </a:gsLst>
                <a:lin ang="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43765" y="2170386"/>
            <a:ext cx="2743200" cy="0"/>
          </a:xfrm>
          <a:prstGeom prst="line">
            <a:avLst/>
          </a:prstGeom>
          <a:ln w="6350">
            <a:solidFill>
              <a:schemeClr val="bg1"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312040" y="2170386"/>
            <a:ext cx="2743200" cy="0"/>
          </a:xfrm>
          <a:prstGeom prst="line">
            <a:avLst/>
          </a:prstGeom>
          <a:ln w="6350">
            <a:solidFill>
              <a:schemeClr val="bg1">
                <a:alpha val="67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77309" y="2383277"/>
            <a:ext cx="27228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sz="11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실시간 승차 정보 제공으로 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무정차</a:t>
            </a:r>
            <a:r>
              <a:rPr lang="ko-KR" altLang="en-US" sz="11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방지</a:t>
            </a:r>
            <a:endParaRPr lang="en-US" altLang="ko-KR" sz="1100" b="1" dirty="0" smtClean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altLang="ko-KR" sz="11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sz="11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교통 약자 정보 제공으로 승객의 배려 유도</a:t>
            </a:r>
            <a:endParaRPr lang="en-US" altLang="ko-KR" sz="1100" b="1" dirty="0" smtClean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79491" y="2383277"/>
            <a:ext cx="26309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sz="11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교통 혼잡도 감소</a:t>
            </a:r>
            <a:endParaRPr lang="en-US" altLang="ko-KR" sz="1100" b="1" dirty="0" smtClean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altLang="ko-KR" sz="11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sz="11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수요조사를 통해  최적 경로 정보 제공</a:t>
            </a:r>
            <a:endParaRPr lang="en-US" altLang="ko-KR" sz="1100" b="1" dirty="0" smtClean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30" name="십자형 29"/>
          <p:cNvSpPr/>
          <p:nvPr/>
        </p:nvSpPr>
        <p:spPr>
          <a:xfrm>
            <a:off x="4482661" y="2170386"/>
            <a:ext cx="275117" cy="280795"/>
          </a:xfrm>
          <a:prstGeom prst="plus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983210" y="3592605"/>
            <a:ext cx="7220625" cy="102072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74000">
                      <a:schemeClr val="accent1">
                        <a:lumMod val="88000"/>
                      </a:schemeClr>
                    </a:gs>
                    <a:gs pos="89000">
                      <a:srgbClr val="AD6EDC"/>
                    </a:gs>
                  </a:gsLst>
                  <a:lin ang="0" scaled="1"/>
                </a:gra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공익 실현 및 교통 편의성 증대</a:t>
            </a:r>
            <a:endParaRPr lang="ko-KR" altLang="en-US" sz="2000" b="1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74000">
                    <a:schemeClr val="accent1">
                      <a:lumMod val="88000"/>
                    </a:schemeClr>
                  </a:gs>
                  <a:gs pos="89000">
                    <a:srgbClr val="AD6EDC"/>
                  </a:gs>
                </a:gsLst>
                <a:lin ang="0" scaled="1"/>
              </a:gra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im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2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5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36520" y="2219767"/>
            <a:ext cx="2034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확장 가능성</a:t>
            </a:r>
            <a:endParaRPr lang="ko-KR" altLang="en-US" sz="3000" b="1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2926" y="2773765"/>
            <a:ext cx="19615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Possible extension of TAB project</a:t>
            </a:r>
            <a:endParaRPr lang="ko-KR" altLang="en-US" sz="8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756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27" y="502486"/>
            <a:ext cx="6667500" cy="3752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4209" y="4389121"/>
            <a:ext cx="1856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Smart Shelter</a:t>
            </a:r>
            <a:endParaRPr lang="ko-KR" altLang="en-US" sz="2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78"/>
          <p:cNvSpPr/>
          <p:nvPr/>
        </p:nvSpPr>
        <p:spPr>
          <a:xfrm>
            <a:off x="7676650" y="-448300"/>
            <a:ext cx="2978355" cy="1456979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8"/>
          <p:cNvSpPr/>
          <p:nvPr/>
        </p:nvSpPr>
        <p:spPr>
          <a:xfrm rot="-6032614" flipH="1">
            <a:off x="6935258" y="1713597"/>
            <a:ext cx="4133729" cy="3723864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78"/>
          <p:cNvSpPr txBox="1">
            <a:spLocks noGrp="1"/>
          </p:cNvSpPr>
          <p:nvPr>
            <p:ph type="title"/>
          </p:nvPr>
        </p:nvSpPr>
        <p:spPr>
          <a:xfrm>
            <a:off x="3522766" y="2152574"/>
            <a:ext cx="2480818" cy="1105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smtClean="0"/>
              <a:t>Q &amp; A</a:t>
            </a:r>
            <a:endParaRPr sz="5000" dirty="0"/>
          </a:p>
        </p:txBody>
      </p:sp>
      <p:sp>
        <p:nvSpPr>
          <p:cNvPr id="64" name="Google Shape;519;p31"/>
          <p:cNvSpPr/>
          <p:nvPr/>
        </p:nvSpPr>
        <p:spPr>
          <a:xfrm rot="18900000" flipH="1">
            <a:off x="-1821016" y="763511"/>
            <a:ext cx="2978648" cy="1457122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520;p31"/>
          <p:cNvSpPr/>
          <p:nvPr/>
        </p:nvSpPr>
        <p:spPr>
          <a:xfrm rot="504842">
            <a:off x="-1048797" y="393263"/>
            <a:ext cx="2048645" cy="3755032"/>
          </a:xfrm>
          <a:custGeom>
            <a:avLst/>
            <a:gdLst/>
            <a:ahLst/>
            <a:cxnLst/>
            <a:rect l="l" t="t" r="r" b="b"/>
            <a:pathLst>
              <a:path w="45078" h="72177" fill="none" extrusionOk="0">
                <a:moveTo>
                  <a:pt x="1" y="72176"/>
                </a:moveTo>
                <a:cubicBezTo>
                  <a:pt x="2584" y="64699"/>
                  <a:pt x="5406" y="56591"/>
                  <a:pt x="8144" y="51340"/>
                </a:cubicBezTo>
                <a:cubicBezTo>
                  <a:pt x="11050" y="45804"/>
                  <a:pt x="13800" y="42720"/>
                  <a:pt x="19705" y="40553"/>
                </a:cubicBezTo>
                <a:cubicBezTo>
                  <a:pt x="22634" y="39470"/>
                  <a:pt x="25766" y="39005"/>
                  <a:pt x="28885" y="39184"/>
                </a:cubicBezTo>
                <a:cubicBezTo>
                  <a:pt x="31993" y="39375"/>
                  <a:pt x="34791" y="40625"/>
                  <a:pt x="37910" y="39875"/>
                </a:cubicBezTo>
                <a:cubicBezTo>
                  <a:pt x="40863" y="39172"/>
                  <a:pt x="43470" y="37148"/>
                  <a:pt x="44328" y="34172"/>
                </a:cubicBezTo>
                <a:cubicBezTo>
                  <a:pt x="45078" y="31540"/>
                  <a:pt x="44328" y="28540"/>
                  <a:pt x="42482" y="26540"/>
                </a:cubicBezTo>
                <a:cubicBezTo>
                  <a:pt x="40458" y="24349"/>
                  <a:pt x="37470" y="24075"/>
                  <a:pt x="34814" y="23087"/>
                </a:cubicBezTo>
                <a:cubicBezTo>
                  <a:pt x="31564" y="21861"/>
                  <a:pt x="28206" y="20968"/>
                  <a:pt x="25325" y="18943"/>
                </a:cubicBezTo>
                <a:cubicBezTo>
                  <a:pt x="19015" y="14514"/>
                  <a:pt x="16884" y="7228"/>
                  <a:pt x="15538" y="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95;p6"/>
          <p:cNvGrpSpPr/>
          <p:nvPr/>
        </p:nvGrpSpPr>
        <p:grpSpPr>
          <a:xfrm>
            <a:off x="-283380" y="3973002"/>
            <a:ext cx="1784359" cy="1720328"/>
            <a:chOff x="2753000" y="2238350"/>
            <a:chExt cx="1812750" cy="1747700"/>
          </a:xfrm>
        </p:grpSpPr>
        <p:sp>
          <p:nvSpPr>
            <p:cNvPr id="67" name="Google Shape;96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7;p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8;p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9;p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0;p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;p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2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3;p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4;p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5;p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6;p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7;p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5"/>
          <p:cNvSpPr txBox="1">
            <a:spLocks noGrp="1"/>
          </p:cNvSpPr>
          <p:nvPr>
            <p:ph type="title"/>
          </p:nvPr>
        </p:nvSpPr>
        <p:spPr>
          <a:xfrm>
            <a:off x="713250" y="444175"/>
            <a:ext cx="25582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CONTENTS</a:t>
            </a:r>
            <a:endParaRPr dirty="0"/>
          </a:p>
        </p:txBody>
      </p:sp>
      <p:sp>
        <p:nvSpPr>
          <p:cNvPr id="3" name="타원 2"/>
          <p:cNvSpPr/>
          <p:nvPr/>
        </p:nvSpPr>
        <p:spPr>
          <a:xfrm>
            <a:off x="615197" y="1916311"/>
            <a:ext cx="1811131" cy="1811131"/>
          </a:xfrm>
          <a:prstGeom prst="ellipse">
            <a:avLst/>
          </a:prstGeom>
          <a:solidFill>
            <a:srgbClr val="00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45502" y="1917806"/>
            <a:ext cx="1811131" cy="1811131"/>
          </a:xfrm>
          <a:prstGeom prst="ellipse">
            <a:avLst/>
          </a:prstGeom>
          <a:solidFill>
            <a:srgbClr val="00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77054" y="1917806"/>
            <a:ext cx="1811131" cy="1811131"/>
          </a:xfrm>
          <a:prstGeom prst="ellipse">
            <a:avLst/>
          </a:prstGeom>
          <a:solidFill>
            <a:srgbClr val="00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269399" y="1916311"/>
            <a:ext cx="1811131" cy="1811131"/>
          </a:xfrm>
          <a:prstGeom prst="ellipse">
            <a:avLst/>
          </a:prstGeom>
          <a:solidFill>
            <a:srgbClr val="00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826798" y="1917803"/>
            <a:ext cx="1811131" cy="1811131"/>
          </a:xfrm>
          <a:prstGeom prst="ellipse">
            <a:avLst/>
          </a:prstGeom>
          <a:solidFill>
            <a:srgbClr val="000000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587" y="2823369"/>
            <a:ext cx="445610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3" idx="6"/>
          </p:cNvCxnSpPr>
          <p:nvPr/>
        </p:nvCxnSpPr>
        <p:spPr>
          <a:xfrm>
            <a:off x="8637929" y="2823369"/>
            <a:ext cx="42749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6511" y="2508339"/>
            <a:ext cx="125023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74000">
                      <a:schemeClr val="accent1">
                        <a:lumMod val="88000"/>
                      </a:schemeClr>
                    </a:gs>
                    <a:gs pos="89000">
                      <a:srgbClr val="AD6EDC"/>
                    </a:gs>
                  </a:gsLst>
                  <a:lin ang="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 배경</a:t>
            </a:r>
            <a:endParaRPr lang="ko-KR" altLang="en-US" sz="1600" b="1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74000">
                    <a:schemeClr val="accent1">
                      <a:lumMod val="88000"/>
                    </a:schemeClr>
                  </a:gs>
                  <a:gs pos="89000">
                    <a:srgbClr val="AD6EDC"/>
                  </a:gs>
                </a:gsLst>
                <a:lin ang="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598" y="2821876"/>
            <a:ext cx="131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Background of Project</a:t>
            </a:r>
            <a:endParaRPr lang="ko-KR" altLang="en-US" sz="8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01520" y="2515332"/>
            <a:ext cx="181620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74000">
                      <a:schemeClr val="accent1">
                        <a:lumMod val="88000"/>
                      </a:schemeClr>
                    </a:gs>
                    <a:gs pos="89000">
                      <a:srgbClr val="AD6EDC"/>
                    </a:gs>
                  </a:gsLst>
                  <a:lin ang="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  <a:endParaRPr lang="ko-KR" altLang="en-US" sz="1600" b="1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74000">
                    <a:schemeClr val="accent1">
                      <a:lumMod val="88000"/>
                    </a:schemeClr>
                  </a:gs>
                  <a:gs pos="89000">
                    <a:srgbClr val="AD6EDC"/>
                  </a:gs>
                </a:gsLst>
                <a:lin ang="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49981" y="2833430"/>
            <a:ext cx="1406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Introduction to Service</a:t>
            </a:r>
            <a:endParaRPr lang="ko-KR" altLang="en-US" sz="8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59287" y="2508339"/>
            <a:ext cx="125023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74000">
                      <a:schemeClr val="accent1">
                        <a:lumMod val="88000"/>
                      </a:schemeClr>
                    </a:gs>
                    <a:gs pos="89000">
                      <a:srgbClr val="AD6EDC"/>
                    </a:gs>
                  </a:gsLst>
                  <a:lin ang="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 영상</a:t>
            </a:r>
            <a:endParaRPr lang="ko-KR" altLang="en-US" sz="1600" b="1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74000">
                    <a:schemeClr val="accent1">
                      <a:lumMod val="88000"/>
                    </a:schemeClr>
                  </a:gs>
                  <a:gs pos="89000">
                    <a:srgbClr val="AD6EDC"/>
                  </a:gs>
                </a:gsLst>
                <a:lin ang="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08838" y="2828096"/>
            <a:ext cx="12909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Demonstration Video</a:t>
            </a:r>
            <a:endParaRPr lang="ko-KR" altLang="en-US" sz="8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17578" y="2508339"/>
            <a:ext cx="125023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74000">
                      <a:schemeClr val="accent1">
                        <a:lumMod val="88000"/>
                      </a:schemeClr>
                    </a:gs>
                    <a:gs pos="89000">
                      <a:srgbClr val="AD6EDC"/>
                    </a:gs>
                  </a:gsLst>
                  <a:lin ang="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 및 효과</a:t>
            </a:r>
            <a:endParaRPr lang="ko-KR" altLang="en-US" sz="1600" b="1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74000">
                    <a:schemeClr val="accent1">
                      <a:lumMod val="88000"/>
                    </a:schemeClr>
                  </a:gs>
                  <a:gs pos="89000">
                    <a:srgbClr val="AD6EDC"/>
                  </a:gs>
                </a:gsLst>
                <a:lin ang="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84820" y="2828096"/>
            <a:ext cx="1740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Expectations and Effects</a:t>
            </a:r>
            <a:endParaRPr lang="ko-KR" altLang="en-US" sz="8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90353" y="2508339"/>
            <a:ext cx="1250238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gradFill>
                  <a:gsLst>
                    <a:gs pos="0">
                      <a:schemeClr val="accent2">
                        <a:lumMod val="75000"/>
                      </a:schemeClr>
                    </a:gs>
                    <a:gs pos="74000">
                      <a:schemeClr val="accent1">
                        <a:lumMod val="88000"/>
                      </a:schemeClr>
                    </a:gs>
                    <a:gs pos="89000">
                      <a:srgbClr val="AD6EDC"/>
                    </a:gs>
                  </a:gsLst>
                  <a:lin ang="0" scaled="1"/>
                </a:gra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확장 가능성</a:t>
            </a:r>
            <a:endParaRPr lang="ko-KR" altLang="en-US" sz="1600" b="1" dirty="0">
              <a:gradFill>
                <a:gsLst>
                  <a:gs pos="0">
                    <a:schemeClr val="accent2">
                      <a:lumMod val="75000"/>
                    </a:schemeClr>
                  </a:gs>
                  <a:gs pos="74000">
                    <a:schemeClr val="accent1">
                      <a:lumMod val="88000"/>
                    </a:schemeClr>
                  </a:gs>
                  <a:gs pos="89000">
                    <a:srgbClr val="AD6EDC"/>
                  </a:gs>
                </a:gsLst>
                <a:lin ang="0" scaled="1"/>
              </a:gra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07872" y="2846893"/>
            <a:ext cx="19011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Possible extension of </a:t>
            </a:r>
            <a:r>
              <a:rPr lang="en-US" altLang="ko-KR" sz="800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TAB project</a:t>
            </a:r>
            <a:endParaRPr lang="ko-KR" altLang="en-US" sz="8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grpSp>
        <p:nvGrpSpPr>
          <p:cNvPr id="35" name="Google Shape;95;p6"/>
          <p:cNvGrpSpPr/>
          <p:nvPr/>
        </p:nvGrpSpPr>
        <p:grpSpPr>
          <a:xfrm>
            <a:off x="7959498" y="-267070"/>
            <a:ext cx="1784359" cy="1720328"/>
            <a:chOff x="2753000" y="2238350"/>
            <a:chExt cx="1812750" cy="1747700"/>
          </a:xfrm>
        </p:grpSpPr>
        <p:sp>
          <p:nvSpPr>
            <p:cNvPr id="36" name="Google Shape;96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;p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;p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;p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;p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;p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;p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;p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5;p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;p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;p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95;p6"/>
          <p:cNvGrpSpPr/>
          <p:nvPr/>
        </p:nvGrpSpPr>
        <p:grpSpPr>
          <a:xfrm>
            <a:off x="580371" y="4206419"/>
            <a:ext cx="1784359" cy="1720328"/>
            <a:chOff x="2753000" y="2238350"/>
            <a:chExt cx="1812750" cy="1747700"/>
          </a:xfrm>
        </p:grpSpPr>
        <p:sp>
          <p:nvSpPr>
            <p:cNvPr id="49" name="Google Shape;96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;p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8;p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9;p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0;p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1;p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2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3;p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;p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;p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6;p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7;p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63163" y="2219767"/>
            <a:ext cx="2034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altLang="en-US" sz="3000" b="1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62071" y="2773765"/>
            <a:ext cx="131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Background of Project</a:t>
            </a:r>
            <a:endParaRPr lang="ko-KR" altLang="en-US" sz="8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060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505530947"/>
              </p:ext>
            </p:extLst>
          </p:nvPr>
        </p:nvGraphicFramePr>
        <p:xfrm>
          <a:off x="1524000" y="375158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82552" y="4575185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경기도 민원 조사 결과</a:t>
            </a:r>
            <a:endParaRPr lang="ko-KR" altLang="en-US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313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95;p6"/>
          <p:cNvGrpSpPr/>
          <p:nvPr/>
        </p:nvGrpSpPr>
        <p:grpSpPr>
          <a:xfrm>
            <a:off x="6983214" y="3790122"/>
            <a:ext cx="1784359" cy="1720328"/>
            <a:chOff x="2753000" y="2238350"/>
            <a:chExt cx="1812750" cy="1747700"/>
          </a:xfrm>
        </p:grpSpPr>
        <p:sp>
          <p:nvSpPr>
            <p:cNvPr id="26" name="Google Shape;96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;p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8;p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9;p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;p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1;p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2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;p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4;p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5;p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6;p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7;p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12;p2"/>
          <p:cNvSpPr/>
          <p:nvPr/>
        </p:nvSpPr>
        <p:spPr>
          <a:xfrm rot="6360883" flipH="1">
            <a:off x="-10937" y="-207676"/>
            <a:ext cx="2452903" cy="2080751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1;p2"/>
          <p:cNvSpPr/>
          <p:nvPr/>
        </p:nvSpPr>
        <p:spPr>
          <a:xfrm rot="2885269" flipH="1">
            <a:off x="-156907" y="-860403"/>
            <a:ext cx="1599178" cy="3434917"/>
          </a:xfrm>
          <a:custGeom>
            <a:avLst/>
            <a:gdLst/>
            <a:ahLst/>
            <a:cxnLst/>
            <a:rect l="l" t="t" r="r" b="b"/>
            <a:pathLst>
              <a:path w="45078" h="72177" fill="none" extrusionOk="0">
                <a:moveTo>
                  <a:pt x="1" y="72176"/>
                </a:moveTo>
                <a:cubicBezTo>
                  <a:pt x="2584" y="64699"/>
                  <a:pt x="5406" y="56591"/>
                  <a:pt x="8144" y="51340"/>
                </a:cubicBezTo>
                <a:cubicBezTo>
                  <a:pt x="11050" y="45804"/>
                  <a:pt x="13800" y="42720"/>
                  <a:pt x="19705" y="40553"/>
                </a:cubicBezTo>
                <a:cubicBezTo>
                  <a:pt x="22634" y="39470"/>
                  <a:pt x="25766" y="39005"/>
                  <a:pt x="28885" y="39184"/>
                </a:cubicBezTo>
                <a:cubicBezTo>
                  <a:pt x="31993" y="39375"/>
                  <a:pt x="34791" y="40625"/>
                  <a:pt x="37910" y="39875"/>
                </a:cubicBezTo>
                <a:cubicBezTo>
                  <a:pt x="40863" y="39172"/>
                  <a:pt x="43470" y="37148"/>
                  <a:pt x="44328" y="34172"/>
                </a:cubicBezTo>
                <a:cubicBezTo>
                  <a:pt x="45078" y="31540"/>
                  <a:pt x="44328" y="28540"/>
                  <a:pt x="42482" y="26540"/>
                </a:cubicBezTo>
                <a:cubicBezTo>
                  <a:pt x="40458" y="24349"/>
                  <a:pt x="37470" y="24075"/>
                  <a:pt x="34814" y="23087"/>
                </a:cubicBezTo>
                <a:cubicBezTo>
                  <a:pt x="31564" y="21861"/>
                  <a:pt x="28206" y="20968"/>
                  <a:pt x="25325" y="18943"/>
                </a:cubicBezTo>
                <a:cubicBezTo>
                  <a:pt x="19015" y="14514"/>
                  <a:pt x="16884" y="7228"/>
                  <a:pt x="15538" y="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3;p2"/>
          <p:cNvSpPr/>
          <p:nvPr/>
        </p:nvSpPr>
        <p:spPr>
          <a:xfrm rot="19561353">
            <a:off x="8311437" y="1835261"/>
            <a:ext cx="1586664" cy="2194671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그룹 37"/>
          <p:cNvGrpSpPr/>
          <p:nvPr/>
        </p:nvGrpSpPr>
        <p:grpSpPr>
          <a:xfrm>
            <a:off x="2590656" y="1202322"/>
            <a:ext cx="4124876" cy="2794020"/>
            <a:chOff x="3439128" y="1184152"/>
            <a:chExt cx="3156735" cy="2273395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9128" y="1200482"/>
              <a:ext cx="3156735" cy="2257065"/>
            </a:xfrm>
            <a:prstGeom prst="rect">
              <a:avLst/>
            </a:prstGeom>
          </p:spPr>
        </p:pic>
        <p:cxnSp>
          <p:nvCxnSpPr>
            <p:cNvPr id="43" name="직선 화살표 연결선 42"/>
            <p:cNvCxnSpPr/>
            <p:nvPr/>
          </p:nvCxnSpPr>
          <p:spPr>
            <a:xfrm>
              <a:off x="5627703" y="1583707"/>
              <a:ext cx="0" cy="617904"/>
            </a:xfrm>
            <a:prstGeom prst="straightConnector1">
              <a:avLst/>
            </a:prstGeom>
            <a:ln w="825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344899" y="1184152"/>
              <a:ext cx="56560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>
                  <a:latin typeface="Franklin Gothic Heavy"/>
                  <a:ea typeface="학교안심 바른돋움 B"/>
                </a:rPr>
                <a:t>4</a:t>
              </a:r>
              <a:r>
                <a:rPr lang="ko-KR" altLang="en-US">
                  <a:latin typeface="Franklin Gothic Heavy"/>
                  <a:ea typeface="학교안심 바른돋움 B" panose="020B0803000000000000" pitchFamily="50" charset="-127"/>
                </a:rPr>
                <a:t>위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099805" y="1217300"/>
            <a:ext cx="4368614" cy="2584928"/>
            <a:chOff x="1343555" y="2033985"/>
            <a:chExt cx="2847966" cy="163639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BB64CAC-9F33-72DA-DD35-6901A16E3E7D}"/>
                </a:ext>
              </a:extLst>
            </p:cNvPr>
            <p:cNvGrpSpPr/>
            <p:nvPr/>
          </p:nvGrpSpPr>
          <p:grpSpPr>
            <a:xfrm>
              <a:off x="1343555" y="2033985"/>
              <a:ext cx="2847966" cy="1636392"/>
              <a:chOff x="2149064" y="1616175"/>
              <a:chExt cx="2847966" cy="163639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333185" y="2784528"/>
                <a:ext cx="155133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  <a:latin typeface="학교안심 바른돋움 B" panose="020B0803000000000000" pitchFamily="50" charset="-127"/>
                    <a:ea typeface="학교안심 바른돋움 B" panose="020B0803000000000000" pitchFamily="50" charset="-127"/>
                  </a:rPr>
                  <a:t>15,508,540 </a:t>
                </a:r>
                <a:r>
                  <a:rPr lang="ko-KR" altLang="en-US" sz="1050" dirty="0">
                    <a:solidFill>
                      <a:schemeClr val="bg1"/>
                    </a:solidFill>
                    <a:latin typeface="학교안심 바른돋움 B" panose="020B0803000000000000" pitchFamily="50" charset="-127"/>
                    <a:ea typeface="학교안심 바른돋움 B" panose="020B0803000000000000" pitchFamily="50" charset="-127"/>
                  </a:rPr>
                  <a:t>명</a:t>
                </a: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431915" y="2005007"/>
                <a:ext cx="223588" cy="669252"/>
              </a:xfrm>
              <a:prstGeom prst="rect">
                <a:avLst/>
              </a:prstGeom>
              <a:solidFill>
                <a:srgbClr val="3C48F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3567671" y="1616175"/>
                <a:ext cx="234056" cy="1034235"/>
              </a:xfrm>
              <a:prstGeom prst="rect">
                <a:avLst/>
              </a:prstGeom>
              <a:solidFill>
                <a:srgbClr val="3C48F9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149064" y="2774058"/>
                <a:ext cx="113255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  <a:latin typeface="학교안심 바른돋움 B" panose="020B0803000000000000" pitchFamily="50" charset="-127"/>
                    <a:ea typeface="학교안심 바른돋움 B" panose="020B0803000000000000" pitchFamily="50" charset="-127"/>
                  </a:rPr>
                  <a:t>14,711,486</a:t>
                </a:r>
                <a:r>
                  <a:rPr lang="en-US" altLang="ko-KR" sz="1050" dirty="0">
                    <a:latin typeface="학교안심 바른돋움 B" panose="020B0803000000000000" pitchFamily="50" charset="-127"/>
                    <a:ea typeface="학교안심 바른돋움 B" panose="020B0803000000000000" pitchFamily="50" charset="-127"/>
                  </a:rPr>
                  <a:t> </a:t>
                </a:r>
                <a:r>
                  <a:rPr lang="ko-KR" altLang="en-US" sz="1050" dirty="0">
                    <a:solidFill>
                      <a:schemeClr val="bg1"/>
                    </a:solidFill>
                    <a:latin typeface="학교안심 바른돋움 B" panose="020B0803000000000000" pitchFamily="50" charset="-127"/>
                    <a:ea typeface="학교안심 바른돋움 B" panose="020B0803000000000000" pitchFamily="50" charset="-127"/>
                  </a:rPr>
                  <a:t>명</a:t>
                </a:r>
              </a:p>
            </p:txBody>
          </p:sp>
          <p:sp>
            <p:nvSpPr>
              <p:cNvPr id="50" name="Text 2"/>
              <p:cNvSpPr/>
              <p:nvPr/>
            </p:nvSpPr>
            <p:spPr>
              <a:xfrm>
                <a:off x="2696231" y="3059086"/>
                <a:ext cx="2300799" cy="19348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>
                  <a:lnSpc>
                    <a:spcPts val="1170"/>
                  </a:lnSpc>
                </a:pPr>
                <a:r>
                  <a:rPr lang="en-US" altLang="ko-KR" sz="1050" b="1" kern="0" spc="96" dirty="0" smtClean="0">
                    <a:solidFill>
                      <a:schemeClr val="bg1"/>
                    </a:solidFill>
                    <a:latin typeface="학교안심 바른돋움 B" panose="020B0803000000000000" pitchFamily="50" charset="-127"/>
                    <a:ea typeface="학교안심 바른돋움 B" panose="020B0803000000000000" pitchFamily="50" charset="-127"/>
                  </a:rPr>
                  <a:t>&lt;</a:t>
                </a:r>
                <a:r>
                  <a:rPr lang="ko-KR" altLang="en-US" sz="1050" b="1" kern="0" spc="96" dirty="0" smtClean="0">
                    <a:solidFill>
                      <a:schemeClr val="bg1"/>
                    </a:solidFill>
                    <a:latin typeface="학교안심 바른돋움 B" panose="020B0803000000000000" pitchFamily="50" charset="-127"/>
                    <a:ea typeface="학교안심 바른돋움 B" panose="020B0803000000000000" pitchFamily="50" charset="-127"/>
                  </a:rPr>
                  <a:t>교통약자 </a:t>
                </a:r>
                <a:r>
                  <a:rPr lang="ko-KR" altLang="en-US" sz="1050" b="1" kern="0" spc="96" dirty="0" err="1">
                    <a:solidFill>
                      <a:schemeClr val="bg1"/>
                    </a:solidFill>
                    <a:latin typeface="학교안심 바른돋움 B" panose="020B0803000000000000" pitchFamily="50" charset="-127"/>
                    <a:ea typeface="학교안심 바른돋움 B" panose="020B0803000000000000" pitchFamily="50" charset="-127"/>
                  </a:rPr>
                  <a:t>증가량</a:t>
                </a:r>
                <a:r>
                  <a:rPr lang="en-US" altLang="ko-KR" sz="1050" kern="0" spc="96" dirty="0">
                    <a:solidFill>
                      <a:schemeClr val="bg1"/>
                    </a:solidFill>
                    <a:latin typeface="학교안심 바른돋움 B" panose="020B0803000000000000" pitchFamily="50" charset="-127"/>
                    <a:ea typeface="학교안심 바른돋움 B" panose="020B0803000000000000" pitchFamily="50" charset="-127"/>
                  </a:rPr>
                  <a:t>&gt;</a:t>
                </a:r>
                <a:endParaRPr lang="en-US" sz="1000" dirty="0">
                  <a:solidFill>
                    <a:schemeClr val="bg1"/>
                  </a:solidFill>
                  <a:latin typeface="학교안심 바른돋움 B" panose="020B0803000000000000" pitchFamily="50" charset="-127"/>
                  <a:ea typeface="학교안심 바른돋움 B" panose="020B0803000000000000" pitchFamily="50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293120" y="2712617"/>
                <a:ext cx="84444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>
                    <a:latin typeface="학교안심 바른돋움 B" panose="020B0803000000000000" pitchFamily="50" charset="-127"/>
                    <a:ea typeface="학교안심 바른돋움 B"/>
                  </a:rPr>
                  <a:t>2016</a:t>
                </a:r>
                <a:r>
                  <a:rPr lang="ko-KR" altLang="en-US" sz="1200">
                    <a:latin typeface="학교안심 바른돋움 B" panose="020B0803000000000000" pitchFamily="50" charset="-127"/>
                    <a:ea typeface="학교안심 바른돋움 B"/>
                  </a:rPr>
                  <a:t>년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340370" y="2714138"/>
                <a:ext cx="8373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학교안심 바른돋움 B" panose="020B0803000000000000" pitchFamily="50" charset="-127"/>
                    <a:ea typeface="학교안심 바른돋움 B" panose="020B0803000000000000" pitchFamily="50" charset="-127"/>
                  </a:rPr>
                  <a:t>2021</a:t>
                </a:r>
                <a:r>
                  <a:rPr lang="ko-KR" altLang="en-US" sz="1200" dirty="0">
                    <a:latin typeface="학교안심 바른돋움 B" panose="020B0803000000000000" pitchFamily="50" charset="-127"/>
                    <a:ea typeface="학교안심 바른돋움 B" panose="020B0803000000000000" pitchFamily="50" charset="-127"/>
                  </a:rPr>
                  <a:t>년</a:t>
                </a:r>
              </a:p>
            </p:txBody>
          </p:sp>
        </p:grpSp>
        <p:sp>
          <p:nvSpPr>
            <p:cNvPr id="53" name="오른쪽 화살표 52"/>
            <p:cNvSpPr/>
            <p:nvPr/>
          </p:nvSpPr>
          <p:spPr>
            <a:xfrm rot="19978050">
              <a:off x="2159760" y="2274455"/>
              <a:ext cx="393746" cy="234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61849" y="2621186"/>
              <a:ext cx="564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</a:rPr>
                <a:t>5%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424803" y="678755"/>
            <a:ext cx="4824544" cy="2932236"/>
            <a:chOff x="4044476" y="602709"/>
            <a:chExt cx="3606819" cy="202687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0919009-0EB2-B0E6-D376-7605E0E7A06A}"/>
                </a:ext>
              </a:extLst>
            </p:cNvPr>
            <p:cNvGrpSpPr/>
            <p:nvPr/>
          </p:nvGrpSpPr>
          <p:grpSpPr>
            <a:xfrm>
              <a:off x="4395055" y="602709"/>
              <a:ext cx="604726" cy="656468"/>
              <a:chOff x="5136176" y="896016"/>
              <a:chExt cx="604726" cy="656468"/>
            </a:xfrm>
          </p:grpSpPr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A2F331A6-785C-4EEA-4D24-6D583A5B61F4}"/>
                  </a:ext>
                </a:extLst>
              </p:cNvPr>
              <p:cNvCxnSpPr/>
              <p:nvPr/>
            </p:nvCxnSpPr>
            <p:spPr>
              <a:xfrm>
                <a:off x="5309421" y="1182353"/>
                <a:ext cx="8385" cy="370131"/>
              </a:xfrm>
              <a:prstGeom prst="straightConnector1">
                <a:avLst/>
              </a:prstGeom>
              <a:ln w="57150">
                <a:solidFill>
                  <a:srgbClr val="FF8B7F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3455918-5791-CA13-6646-8C8CEC62FF41}"/>
                  </a:ext>
                </a:extLst>
              </p:cNvPr>
              <p:cNvSpPr txBox="1"/>
              <p:nvPr/>
            </p:nvSpPr>
            <p:spPr>
              <a:xfrm>
                <a:off x="5136176" y="896016"/>
                <a:ext cx="604726" cy="30777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chemeClr val="bg1"/>
                    </a:solidFill>
                    <a:latin typeface="Franklin Gothic Heavy"/>
                    <a:ea typeface="맑은 고딕"/>
                    <a:cs typeface="Calibri"/>
                  </a:rPr>
                  <a:t>1위</a:t>
                </a:r>
                <a:endParaRPr lang="ko-KR" altLang="en-US" dirty="0">
                  <a:solidFill>
                    <a:schemeClr val="bg1"/>
                  </a:solidFill>
                  <a:latin typeface="Franklin Gothic Heavy"/>
                </a:endParaRPr>
              </a:p>
            </p:txBody>
          </p:sp>
        </p:grp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4476" y="1349819"/>
              <a:ext cx="3606819" cy="1279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8115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7"/>
          <p:cNvSpPr/>
          <p:nvPr/>
        </p:nvSpPr>
        <p:spPr>
          <a:xfrm rot="-109835">
            <a:off x="6403171" y="3473521"/>
            <a:ext cx="3977119" cy="3582616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67"/>
          <p:cNvSpPr/>
          <p:nvPr/>
        </p:nvSpPr>
        <p:spPr>
          <a:xfrm rot="9691173" flipH="1">
            <a:off x="5217225" y="3992347"/>
            <a:ext cx="5259359" cy="1977006"/>
          </a:xfrm>
          <a:custGeom>
            <a:avLst/>
            <a:gdLst/>
            <a:ahLst/>
            <a:cxnLst/>
            <a:rect l="l" t="t" r="r" b="b"/>
            <a:pathLst>
              <a:path w="105681" h="51698" fill="none" extrusionOk="0">
                <a:moveTo>
                  <a:pt x="11062" y="0"/>
                </a:moveTo>
                <a:cubicBezTo>
                  <a:pt x="3228" y="4168"/>
                  <a:pt x="1" y="14431"/>
                  <a:pt x="2180" y="23027"/>
                </a:cubicBezTo>
                <a:cubicBezTo>
                  <a:pt x="4359" y="31623"/>
                  <a:pt x="10955" y="38541"/>
                  <a:pt x="18491" y="43208"/>
                </a:cubicBezTo>
                <a:cubicBezTo>
                  <a:pt x="26909" y="48423"/>
                  <a:pt x="36756" y="51304"/>
                  <a:pt x="46650" y="51435"/>
                </a:cubicBezTo>
                <a:cubicBezTo>
                  <a:pt x="66557" y="51697"/>
                  <a:pt x="86155" y="41172"/>
                  <a:pt x="105681" y="45053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95;p6"/>
          <p:cNvGrpSpPr/>
          <p:nvPr/>
        </p:nvGrpSpPr>
        <p:grpSpPr>
          <a:xfrm>
            <a:off x="7959498" y="-267070"/>
            <a:ext cx="1784359" cy="1720328"/>
            <a:chOff x="2753000" y="2238350"/>
            <a:chExt cx="1812750" cy="1747700"/>
          </a:xfrm>
        </p:grpSpPr>
        <p:sp>
          <p:nvSpPr>
            <p:cNvPr id="52" name="Google Shape;96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7;p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8;p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9;p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;p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1;p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2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3;p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4;p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5;p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6;p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7;p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2;p2"/>
          <p:cNvSpPr/>
          <p:nvPr/>
        </p:nvSpPr>
        <p:spPr>
          <a:xfrm rot="6360883" flipH="1">
            <a:off x="-10937" y="-207676"/>
            <a:ext cx="2452903" cy="2080751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1;p2"/>
          <p:cNvSpPr/>
          <p:nvPr/>
        </p:nvSpPr>
        <p:spPr>
          <a:xfrm rot="2885269" flipH="1">
            <a:off x="-156907" y="-860403"/>
            <a:ext cx="1599178" cy="3434917"/>
          </a:xfrm>
          <a:custGeom>
            <a:avLst/>
            <a:gdLst/>
            <a:ahLst/>
            <a:cxnLst/>
            <a:rect l="l" t="t" r="r" b="b"/>
            <a:pathLst>
              <a:path w="45078" h="72177" fill="none" extrusionOk="0">
                <a:moveTo>
                  <a:pt x="1" y="72176"/>
                </a:moveTo>
                <a:cubicBezTo>
                  <a:pt x="2584" y="64699"/>
                  <a:pt x="5406" y="56591"/>
                  <a:pt x="8144" y="51340"/>
                </a:cubicBezTo>
                <a:cubicBezTo>
                  <a:pt x="11050" y="45804"/>
                  <a:pt x="13800" y="42720"/>
                  <a:pt x="19705" y="40553"/>
                </a:cubicBezTo>
                <a:cubicBezTo>
                  <a:pt x="22634" y="39470"/>
                  <a:pt x="25766" y="39005"/>
                  <a:pt x="28885" y="39184"/>
                </a:cubicBezTo>
                <a:cubicBezTo>
                  <a:pt x="31993" y="39375"/>
                  <a:pt x="34791" y="40625"/>
                  <a:pt x="37910" y="39875"/>
                </a:cubicBezTo>
                <a:cubicBezTo>
                  <a:pt x="40863" y="39172"/>
                  <a:pt x="43470" y="37148"/>
                  <a:pt x="44328" y="34172"/>
                </a:cubicBezTo>
                <a:cubicBezTo>
                  <a:pt x="45078" y="31540"/>
                  <a:pt x="44328" y="28540"/>
                  <a:pt x="42482" y="26540"/>
                </a:cubicBezTo>
                <a:cubicBezTo>
                  <a:pt x="40458" y="24349"/>
                  <a:pt x="37470" y="24075"/>
                  <a:pt x="34814" y="23087"/>
                </a:cubicBezTo>
                <a:cubicBezTo>
                  <a:pt x="31564" y="21861"/>
                  <a:pt x="28206" y="20968"/>
                  <a:pt x="25325" y="18943"/>
                </a:cubicBezTo>
                <a:cubicBezTo>
                  <a:pt x="19015" y="14514"/>
                  <a:pt x="16884" y="7228"/>
                  <a:pt x="15538" y="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27" y="429142"/>
            <a:ext cx="5871808" cy="41411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5358" y="4324089"/>
            <a:ext cx="4135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출처 </a:t>
            </a:r>
            <a:r>
              <a:rPr lang="en-US" altLang="ko-KR" sz="10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:</a:t>
            </a:r>
            <a:r>
              <a:rPr lang="ko-KR" altLang="en-US" sz="10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en-US" altLang="ko-KR" sz="10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https://www.youtube.com/@sbsnews8</a:t>
            </a:r>
            <a:endParaRPr lang="ko-KR" altLang="en-US" sz="10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5"/>
          <p:cNvSpPr txBox="1">
            <a:spLocks noGrp="1"/>
          </p:cNvSpPr>
          <p:nvPr>
            <p:ph type="title"/>
          </p:nvPr>
        </p:nvSpPr>
        <p:spPr>
          <a:xfrm>
            <a:off x="413716" y="22254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UCC</a:t>
            </a:r>
            <a:endParaRPr dirty="0"/>
          </a:p>
        </p:txBody>
      </p:sp>
      <p:grpSp>
        <p:nvGrpSpPr>
          <p:cNvPr id="35" name="Google Shape;95;p6"/>
          <p:cNvGrpSpPr/>
          <p:nvPr/>
        </p:nvGrpSpPr>
        <p:grpSpPr>
          <a:xfrm>
            <a:off x="7959498" y="-267070"/>
            <a:ext cx="1784359" cy="1720328"/>
            <a:chOff x="2753000" y="2238350"/>
            <a:chExt cx="1812750" cy="1747700"/>
          </a:xfrm>
        </p:grpSpPr>
        <p:sp>
          <p:nvSpPr>
            <p:cNvPr id="36" name="Google Shape;96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;p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;p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;p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;p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;p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;p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;p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5;p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;p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;p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KakaoTalk_20230818_0555033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638" y="795240"/>
            <a:ext cx="7351418" cy="41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460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23871" y="2219767"/>
            <a:ext cx="2034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서비스 소개</a:t>
            </a:r>
            <a:endParaRPr lang="ko-KR" altLang="en-US" sz="3000" b="1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4098" y="2773765"/>
            <a:ext cx="15377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Introduction to Service</a:t>
            </a:r>
            <a:endParaRPr lang="ko-KR" altLang="en-US" sz="8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265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5"/>
          <p:cNvSpPr txBox="1">
            <a:spLocks noGrp="1"/>
          </p:cNvSpPr>
          <p:nvPr>
            <p:ph type="title"/>
          </p:nvPr>
        </p:nvSpPr>
        <p:spPr>
          <a:xfrm>
            <a:off x="4024295" y="2156696"/>
            <a:ext cx="12323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TAB</a:t>
            </a:r>
            <a:endParaRPr sz="4000" u="sng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35" name="Google Shape;95;p6"/>
          <p:cNvGrpSpPr/>
          <p:nvPr/>
        </p:nvGrpSpPr>
        <p:grpSpPr>
          <a:xfrm>
            <a:off x="7959498" y="-267070"/>
            <a:ext cx="1784359" cy="1720328"/>
            <a:chOff x="2753000" y="2238350"/>
            <a:chExt cx="1812750" cy="1747700"/>
          </a:xfrm>
        </p:grpSpPr>
        <p:sp>
          <p:nvSpPr>
            <p:cNvPr id="36" name="Google Shape;96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;p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8;p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;p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;p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;p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;p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;p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5;p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;p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7;p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2;p2"/>
          <p:cNvSpPr/>
          <p:nvPr/>
        </p:nvSpPr>
        <p:spPr>
          <a:xfrm rot="6360883" flipH="1">
            <a:off x="-10937" y="-207676"/>
            <a:ext cx="2452903" cy="2080751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;p2"/>
          <p:cNvSpPr/>
          <p:nvPr/>
        </p:nvSpPr>
        <p:spPr>
          <a:xfrm rot="2885269" flipH="1">
            <a:off x="-156907" y="-860403"/>
            <a:ext cx="1599178" cy="3434917"/>
          </a:xfrm>
          <a:custGeom>
            <a:avLst/>
            <a:gdLst/>
            <a:ahLst/>
            <a:cxnLst/>
            <a:rect l="l" t="t" r="r" b="b"/>
            <a:pathLst>
              <a:path w="45078" h="72177" fill="none" extrusionOk="0">
                <a:moveTo>
                  <a:pt x="1" y="72176"/>
                </a:moveTo>
                <a:cubicBezTo>
                  <a:pt x="2584" y="64699"/>
                  <a:pt x="5406" y="56591"/>
                  <a:pt x="8144" y="51340"/>
                </a:cubicBezTo>
                <a:cubicBezTo>
                  <a:pt x="11050" y="45804"/>
                  <a:pt x="13800" y="42720"/>
                  <a:pt x="19705" y="40553"/>
                </a:cubicBezTo>
                <a:cubicBezTo>
                  <a:pt x="22634" y="39470"/>
                  <a:pt x="25766" y="39005"/>
                  <a:pt x="28885" y="39184"/>
                </a:cubicBezTo>
                <a:cubicBezTo>
                  <a:pt x="31993" y="39375"/>
                  <a:pt x="34791" y="40625"/>
                  <a:pt x="37910" y="39875"/>
                </a:cubicBezTo>
                <a:cubicBezTo>
                  <a:pt x="40863" y="39172"/>
                  <a:pt x="43470" y="37148"/>
                  <a:pt x="44328" y="34172"/>
                </a:cubicBezTo>
                <a:cubicBezTo>
                  <a:pt x="45078" y="31540"/>
                  <a:pt x="44328" y="28540"/>
                  <a:pt x="42482" y="26540"/>
                </a:cubicBezTo>
                <a:cubicBezTo>
                  <a:pt x="40458" y="24349"/>
                  <a:pt x="37470" y="24075"/>
                  <a:pt x="34814" y="23087"/>
                </a:cubicBezTo>
                <a:cubicBezTo>
                  <a:pt x="31564" y="21861"/>
                  <a:pt x="28206" y="20968"/>
                  <a:pt x="25325" y="18943"/>
                </a:cubicBezTo>
                <a:cubicBezTo>
                  <a:pt x="19015" y="14514"/>
                  <a:pt x="16884" y="7228"/>
                  <a:pt x="15538" y="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5;p6"/>
          <p:cNvGrpSpPr/>
          <p:nvPr/>
        </p:nvGrpSpPr>
        <p:grpSpPr>
          <a:xfrm>
            <a:off x="6983214" y="3790122"/>
            <a:ext cx="1784359" cy="1720328"/>
            <a:chOff x="2753000" y="2238350"/>
            <a:chExt cx="1812750" cy="1747700"/>
          </a:xfrm>
        </p:grpSpPr>
        <p:sp>
          <p:nvSpPr>
            <p:cNvPr id="19" name="Google Shape;96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;p6"/>
            <p:cNvSpPr/>
            <p:nvPr/>
          </p:nvSpPr>
          <p:spPr>
            <a:xfrm>
              <a:off x="2827425" y="2267900"/>
              <a:ext cx="1663925" cy="1688400"/>
            </a:xfrm>
            <a:custGeom>
              <a:avLst/>
              <a:gdLst/>
              <a:ahLst/>
              <a:cxnLst/>
              <a:rect l="l" t="t" r="r" b="b"/>
              <a:pathLst>
                <a:path w="66557" h="67536" extrusionOk="0">
                  <a:moveTo>
                    <a:pt x="38327" y="194"/>
                  </a:moveTo>
                  <a:cubicBezTo>
                    <a:pt x="41780" y="194"/>
                    <a:pt x="45113" y="932"/>
                    <a:pt x="48209" y="2396"/>
                  </a:cubicBezTo>
                  <a:cubicBezTo>
                    <a:pt x="62020" y="8969"/>
                    <a:pt x="66556" y="28388"/>
                    <a:pt x="58329" y="45687"/>
                  </a:cubicBezTo>
                  <a:cubicBezTo>
                    <a:pt x="51961" y="59077"/>
                    <a:pt x="39781" y="67332"/>
                    <a:pt x="28196" y="67332"/>
                  </a:cubicBezTo>
                  <a:cubicBezTo>
                    <a:pt x="24813" y="67332"/>
                    <a:pt x="21481" y="66628"/>
                    <a:pt x="18360" y="65142"/>
                  </a:cubicBezTo>
                  <a:cubicBezTo>
                    <a:pt x="4549" y="58570"/>
                    <a:pt x="0" y="39151"/>
                    <a:pt x="8228" y="21851"/>
                  </a:cubicBezTo>
                  <a:cubicBezTo>
                    <a:pt x="12216" y="13469"/>
                    <a:pt x="18574" y="6825"/>
                    <a:pt x="26135" y="3158"/>
                  </a:cubicBezTo>
                  <a:cubicBezTo>
                    <a:pt x="30195" y="1182"/>
                    <a:pt x="34326" y="194"/>
                    <a:pt x="38327" y="194"/>
                  </a:cubicBezTo>
                  <a:close/>
                  <a:moveTo>
                    <a:pt x="38329" y="1"/>
                  </a:moveTo>
                  <a:cubicBezTo>
                    <a:pt x="34300" y="1"/>
                    <a:pt x="30131" y="998"/>
                    <a:pt x="26051" y="2980"/>
                  </a:cubicBezTo>
                  <a:cubicBezTo>
                    <a:pt x="18455" y="6671"/>
                    <a:pt x="12062" y="13350"/>
                    <a:pt x="8061" y="21768"/>
                  </a:cubicBezTo>
                  <a:cubicBezTo>
                    <a:pt x="4049" y="30186"/>
                    <a:pt x="2906" y="39353"/>
                    <a:pt x="4834" y="47581"/>
                  </a:cubicBezTo>
                  <a:cubicBezTo>
                    <a:pt x="6751" y="55808"/>
                    <a:pt x="11526" y="62106"/>
                    <a:pt x="18277" y="65309"/>
                  </a:cubicBezTo>
                  <a:cubicBezTo>
                    <a:pt x="21396" y="66797"/>
                    <a:pt x="24765" y="67535"/>
                    <a:pt x="28230" y="67535"/>
                  </a:cubicBezTo>
                  <a:cubicBezTo>
                    <a:pt x="32266" y="67535"/>
                    <a:pt x="36434" y="66535"/>
                    <a:pt x="40517" y="64559"/>
                  </a:cubicBezTo>
                  <a:cubicBezTo>
                    <a:pt x="48114" y="60868"/>
                    <a:pt x="54495" y="54188"/>
                    <a:pt x="58508" y="45771"/>
                  </a:cubicBezTo>
                  <a:cubicBezTo>
                    <a:pt x="62508" y="37353"/>
                    <a:pt x="63663" y="28185"/>
                    <a:pt x="61734" y="19958"/>
                  </a:cubicBezTo>
                  <a:cubicBezTo>
                    <a:pt x="59806" y="11731"/>
                    <a:pt x="55031" y="5432"/>
                    <a:pt x="48292" y="2230"/>
                  </a:cubicBezTo>
                  <a:cubicBezTo>
                    <a:pt x="45172" y="741"/>
                    <a:pt x="41803" y="1"/>
                    <a:pt x="383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;p6"/>
            <p:cNvSpPr/>
            <p:nvPr/>
          </p:nvSpPr>
          <p:spPr>
            <a:xfrm>
              <a:off x="3044125" y="2292125"/>
              <a:ext cx="1230525" cy="1640050"/>
            </a:xfrm>
            <a:custGeom>
              <a:avLst/>
              <a:gdLst/>
              <a:ahLst/>
              <a:cxnLst/>
              <a:rect l="l" t="t" r="r" b="b"/>
              <a:pathLst>
                <a:path w="49221" h="65602" extrusionOk="0">
                  <a:moveTo>
                    <a:pt x="33897" y="189"/>
                  </a:moveTo>
                  <a:cubicBezTo>
                    <a:pt x="35898" y="189"/>
                    <a:pt x="37803" y="606"/>
                    <a:pt x="39541" y="1427"/>
                  </a:cubicBezTo>
                  <a:cubicBezTo>
                    <a:pt x="44506" y="3797"/>
                    <a:pt x="47625" y="9274"/>
                    <a:pt x="48328" y="16858"/>
                  </a:cubicBezTo>
                  <a:cubicBezTo>
                    <a:pt x="49030" y="24466"/>
                    <a:pt x="47220" y="33265"/>
                    <a:pt x="43220" y="41659"/>
                  </a:cubicBezTo>
                  <a:cubicBezTo>
                    <a:pt x="39231" y="50040"/>
                    <a:pt x="33540" y="57006"/>
                    <a:pt x="27194" y="61256"/>
                  </a:cubicBezTo>
                  <a:cubicBezTo>
                    <a:pt x="23090" y="64008"/>
                    <a:pt x="19026" y="65410"/>
                    <a:pt x="15324" y="65410"/>
                  </a:cubicBezTo>
                  <a:cubicBezTo>
                    <a:pt x="13324" y="65410"/>
                    <a:pt x="11430" y="65000"/>
                    <a:pt x="9692" y="64173"/>
                  </a:cubicBezTo>
                  <a:cubicBezTo>
                    <a:pt x="4727" y="61804"/>
                    <a:pt x="1608" y="56327"/>
                    <a:pt x="905" y="48743"/>
                  </a:cubicBezTo>
                  <a:cubicBezTo>
                    <a:pt x="203" y="41135"/>
                    <a:pt x="2012" y="32336"/>
                    <a:pt x="6001" y="23942"/>
                  </a:cubicBezTo>
                  <a:cubicBezTo>
                    <a:pt x="9990" y="15560"/>
                    <a:pt x="15681" y="8595"/>
                    <a:pt x="22027" y="4344"/>
                  </a:cubicBezTo>
                  <a:cubicBezTo>
                    <a:pt x="26134" y="1594"/>
                    <a:pt x="30194" y="189"/>
                    <a:pt x="33897" y="189"/>
                  </a:cubicBezTo>
                  <a:close/>
                  <a:moveTo>
                    <a:pt x="33896" y="0"/>
                  </a:moveTo>
                  <a:cubicBezTo>
                    <a:pt x="30158" y="0"/>
                    <a:pt x="26062" y="1413"/>
                    <a:pt x="21920" y="4190"/>
                  </a:cubicBezTo>
                  <a:cubicBezTo>
                    <a:pt x="15550" y="8452"/>
                    <a:pt x="9835" y="15441"/>
                    <a:pt x="5822" y="23859"/>
                  </a:cubicBezTo>
                  <a:cubicBezTo>
                    <a:pt x="1822" y="32276"/>
                    <a:pt x="0" y="41123"/>
                    <a:pt x="715" y="48755"/>
                  </a:cubicBezTo>
                  <a:cubicBezTo>
                    <a:pt x="1417" y="56422"/>
                    <a:pt x="4572" y="61947"/>
                    <a:pt x="9609" y="64340"/>
                  </a:cubicBezTo>
                  <a:cubicBezTo>
                    <a:pt x="11371" y="65185"/>
                    <a:pt x="13300" y="65602"/>
                    <a:pt x="15324" y="65602"/>
                  </a:cubicBezTo>
                  <a:cubicBezTo>
                    <a:pt x="19062" y="65602"/>
                    <a:pt x="23170" y="64185"/>
                    <a:pt x="27301" y="61411"/>
                  </a:cubicBezTo>
                  <a:cubicBezTo>
                    <a:pt x="33683" y="57149"/>
                    <a:pt x="39398" y="50160"/>
                    <a:pt x="43399" y="41742"/>
                  </a:cubicBezTo>
                  <a:cubicBezTo>
                    <a:pt x="47411" y="33324"/>
                    <a:pt x="49221" y="24478"/>
                    <a:pt x="48518" y="16834"/>
                  </a:cubicBezTo>
                  <a:cubicBezTo>
                    <a:pt x="47804" y="9178"/>
                    <a:pt x="44649" y="3642"/>
                    <a:pt x="39624" y="1261"/>
                  </a:cubicBezTo>
                  <a:cubicBezTo>
                    <a:pt x="37855" y="418"/>
                    <a:pt x="35929" y="0"/>
                    <a:pt x="338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;p6"/>
            <p:cNvSpPr/>
            <p:nvPr/>
          </p:nvSpPr>
          <p:spPr>
            <a:xfrm>
              <a:off x="3116750" y="2309450"/>
              <a:ext cx="1041225" cy="1605475"/>
            </a:xfrm>
            <a:custGeom>
              <a:avLst/>
              <a:gdLst/>
              <a:ahLst/>
              <a:cxnLst/>
              <a:rect l="l" t="t" r="r" b="b"/>
              <a:pathLst>
                <a:path w="41649" h="64219" extrusionOk="0">
                  <a:moveTo>
                    <a:pt x="34100" y="187"/>
                  </a:moveTo>
                  <a:cubicBezTo>
                    <a:pt x="35017" y="187"/>
                    <a:pt x="35862" y="365"/>
                    <a:pt x="36636" y="734"/>
                  </a:cubicBezTo>
                  <a:cubicBezTo>
                    <a:pt x="39910" y="2294"/>
                    <a:pt x="41446" y="7021"/>
                    <a:pt x="40958" y="14034"/>
                  </a:cubicBezTo>
                  <a:cubicBezTo>
                    <a:pt x="40470" y="21070"/>
                    <a:pt x="38005" y="29571"/>
                    <a:pt x="34017" y="37965"/>
                  </a:cubicBezTo>
                  <a:cubicBezTo>
                    <a:pt x="30028" y="46359"/>
                    <a:pt x="24980" y="53634"/>
                    <a:pt x="19824" y="58456"/>
                  </a:cubicBezTo>
                  <a:cubicBezTo>
                    <a:pt x="15892" y="62124"/>
                    <a:pt x="12259" y="64025"/>
                    <a:pt x="9308" y="64025"/>
                  </a:cubicBezTo>
                  <a:cubicBezTo>
                    <a:pt x="8399" y="64025"/>
                    <a:pt x="7555" y="63845"/>
                    <a:pt x="6787" y="63480"/>
                  </a:cubicBezTo>
                  <a:cubicBezTo>
                    <a:pt x="0" y="60242"/>
                    <a:pt x="1167" y="43549"/>
                    <a:pt x="9394" y="26249"/>
                  </a:cubicBezTo>
                  <a:cubicBezTo>
                    <a:pt x="13395" y="17856"/>
                    <a:pt x="18431" y="10581"/>
                    <a:pt x="23599" y="5759"/>
                  </a:cubicBezTo>
                  <a:cubicBezTo>
                    <a:pt x="27516" y="2092"/>
                    <a:pt x="31147" y="187"/>
                    <a:pt x="34100" y="187"/>
                  </a:cubicBezTo>
                  <a:close/>
                  <a:moveTo>
                    <a:pt x="34111" y="1"/>
                  </a:moveTo>
                  <a:cubicBezTo>
                    <a:pt x="31103" y="1"/>
                    <a:pt x="27421" y="1926"/>
                    <a:pt x="23456" y="5628"/>
                  </a:cubicBezTo>
                  <a:cubicBezTo>
                    <a:pt x="18288" y="10462"/>
                    <a:pt x="13228" y="17748"/>
                    <a:pt x="9228" y="26166"/>
                  </a:cubicBezTo>
                  <a:cubicBezTo>
                    <a:pt x="5227" y="34584"/>
                    <a:pt x="2751" y="43109"/>
                    <a:pt x="2263" y="50169"/>
                  </a:cubicBezTo>
                  <a:cubicBezTo>
                    <a:pt x="1774" y="57265"/>
                    <a:pt x="3346" y="62051"/>
                    <a:pt x="6704" y="63647"/>
                  </a:cubicBezTo>
                  <a:cubicBezTo>
                    <a:pt x="7501" y="64028"/>
                    <a:pt x="8370" y="64218"/>
                    <a:pt x="9311" y="64218"/>
                  </a:cubicBezTo>
                  <a:cubicBezTo>
                    <a:pt x="12311" y="64218"/>
                    <a:pt x="15990" y="62290"/>
                    <a:pt x="19955" y="58587"/>
                  </a:cubicBezTo>
                  <a:cubicBezTo>
                    <a:pt x="25134" y="53753"/>
                    <a:pt x="30195" y="46454"/>
                    <a:pt x="34195" y="38048"/>
                  </a:cubicBezTo>
                  <a:cubicBezTo>
                    <a:pt x="38196" y="29631"/>
                    <a:pt x="40672" y="21106"/>
                    <a:pt x="41148" y="14046"/>
                  </a:cubicBezTo>
                  <a:cubicBezTo>
                    <a:pt x="41648" y="6938"/>
                    <a:pt x="40065" y="2151"/>
                    <a:pt x="36719" y="568"/>
                  </a:cubicBezTo>
                  <a:cubicBezTo>
                    <a:pt x="35923" y="188"/>
                    <a:pt x="35050" y="1"/>
                    <a:pt x="34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;p6"/>
            <p:cNvSpPr/>
            <p:nvPr/>
          </p:nvSpPr>
          <p:spPr>
            <a:xfrm>
              <a:off x="3245925" y="2320575"/>
              <a:ext cx="827225" cy="1583025"/>
            </a:xfrm>
            <a:custGeom>
              <a:avLst/>
              <a:gdLst/>
              <a:ahLst/>
              <a:cxnLst/>
              <a:rect l="l" t="t" r="r" b="b"/>
              <a:pathLst>
                <a:path w="33089" h="63321" extrusionOk="0">
                  <a:moveTo>
                    <a:pt x="30981" y="194"/>
                  </a:moveTo>
                  <a:cubicBezTo>
                    <a:pt x="31159" y="194"/>
                    <a:pt x="31326" y="230"/>
                    <a:pt x="31469" y="289"/>
                  </a:cubicBezTo>
                  <a:cubicBezTo>
                    <a:pt x="32886" y="968"/>
                    <a:pt x="32695" y="4969"/>
                    <a:pt x="30957" y="11267"/>
                  </a:cubicBezTo>
                  <a:cubicBezTo>
                    <a:pt x="29183" y="17696"/>
                    <a:pt x="26004" y="25864"/>
                    <a:pt x="22015" y="34270"/>
                  </a:cubicBezTo>
                  <a:cubicBezTo>
                    <a:pt x="18015" y="42664"/>
                    <a:pt x="13681" y="50284"/>
                    <a:pt x="9811" y="55713"/>
                  </a:cubicBezTo>
                  <a:cubicBezTo>
                    <a:pt x="6406" y="60499"/>
                    <a:pt x="3644" y="63130"/>
                    <a:pt x="2096" y="63130"/>
                  </a:cubicBezTo>
                  <a:cubicBezTo>
                    <a:pt x="1918" y="63130"/>
                    <a:pt x="1763" y="63095"/>
                    <a:pt x="1620" y="63035"/>
                  </a:cubicBezTo>
                  <a:cubicBezTo>
                    <a:pt x="203" y="62357"/>
                    <a:pt x="382" y="58356"/>
                    <a:pt x="2120" y="52058"/>
                  </a:cubicBezTo>
                  <a:cubicBezTo>
                    <a:pt x="3894" y="45628"/>
                    <a:pt x="7073" y="37461"/>
                    <a:pt x="11073" y="29055"/>
                  </a:cubicBezTo>
                  <a:cubicBezTo>
                    <a:pt x="15074" y="20661"/>
                    <a:pt x="19408" y="13041"/>
                    <a:pt x="23277" y="7600"/>
                  </a:cubicBezTo>
                  <a:cubicBezTo>
                    <a:pt x="26683" y="2825"/>
                    <a:pt x="29433" y="194"/>
                    <a:pt x="30981" y="194"/>
                  </a:cubicBezTo>
                  <a:close/>
                  <a:moveTo>
                    <a:pt x="30989" y="0"/>
                  </a:moveTo>
                  <a:cubicBezTo>
                    <a:pt x="29343" y="0"/>
                    <a:pt x="26595" y="2612"/>
                    <a:pt x="23123" y="7493"/>
                  </a:cubicBezTo>
                  <a:cubicBezTo>
                    <a:pt x="19241" y="12934"/>
                    <a:pt x="14895" y="20566"/>
                    <a:pt x="10895" y="28971"/>
                  </a:cubicBezTo>
                  <a:cubicBezTo>
                    <a:pt x="6894" y="37389"/>
                    <a:pt x="3715" y="45569"/>
                    <a:pt x="1941" y="52010"/>
                  </a:cubicBezTo>
                  <a:cubicBezTo>
                    <a:pt x="144" y="58499"/>
                    <a:pt x="1" y="62476"/>
                    <a:pt x="1537" y="63202"/>
                  </a:cubicBezTo>
                  <a:cubicBezTo>
                    <a:pt x="1703" y="63285"/>
                    <a:pt x="1882" y="63321"/>
                    <a:pt x="2084" y="63321"/>
                  </a:cubicBezTo>
                  <a:cubicBezTo>
                    <a:pt x="3727" y="63321"/>
                    <a:pt x="6490" y="60713"/>
                    <a:pt x="9966" y="55832"/>
                  </a:cubicBezTo>
                  <a:cubicBezTo>
                    <a:pt x="13848" y="50379"/>
                    <a:pt x="18182" y="42759"/>
                    <a:pt x="22182" y="34341"/>
                  </a:cubicBezTo>
                  <a:cubicBezTo>
                    <a:pt x="26183" y="25935"/>
                    <a:pt x="29373" y="17756"/>
                    <a:pt x="31147" y="11315"/>
                  </a:cubicBezTo>
                  <a:cubicBezTo>
                    <a:pt x="32945" y="4826"/>
                    <a:pt x="33088" y="849"/>
                    <a:pt x="31552" y="123"/>
                  </a:cubicBezTo>
                  <a:cubicBezTo>
                    <a:pt x="31382" y="41"/>
                    <a:pt x="31194" y="0"/>
                    <a:pt x="30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1;p6"/>
            <p:cNvSpPr/>
            <p:nvPr/>
          </p:nvSpPr>
          <p:spPr>
            <a:xfrm>
              <a:off x="3282550" y="2322725"/>
              <a:ext cx="753675" cy="1578500"/>
            </a:xfrm>
            <a:custGeom>
              <a:avLst/>
              <a:gdLst/>
              <a:ahLst/>
              <a:cxnLst/>
              <a:rect l="l" t="t" r="r" b="b"/>
              <a:pathLst>
                <a:path w="30147" h="63140" extrusionOk="0">
                  <a:moveTo>
                    <a:pt x="30099" y="1"/>
                  </a:moveTo>
                  <a:lnTo>
                    <a:pt x="30016" y="25"/>
                  </a:lnTo>
                  <a:cubicBezTo>
                    <a:pt x="30004" y="37"/>
                    <a:pt x="29992" y="37"/>
                    <a:pt x="29968" y="84"/>
                  </a:cubicBezTo>
                  <a:lnTo>
                    <a:pt x="29956" y="84"/>
                  </a:lnTo>
                  <a:cubicBezTo>
                    <a:pt x="29944" y="96"/>
                    <a:pt x="29837" y="334"/>
                    <a:pt x="29623" y="787"/>
                  </a:cubicBezTo>
                  <a:cubicBezTo>
                    <a:pt x="29444" y="1168"/>
                    <a:pt x="29170" y="1715"/>
                    <a:pt x="28778" y="2549"/>
                  </a:cubicBezTo>
                  <a:lnTo>
                    <a:pt x="25575" y="9288"/>
                  </a:lnTo>
                  <a:cubicBezTo>
                    <a:pt x="22860" y="14979"/>
                    <a:pt x="19122" y="22849"/>
                    <a:pt x="14990" y="31529"/>
                  </a:cubicBezTo>
                  <a:cubicBezTo>
                    <a:pt x="10859" y="40220"/>
                    <a:pt x="7108" y="48078"/>
                    <a:pt x="4405" y="53781"/>
                  </a:cubicBezTo>
                  <a:lnTo>
                    <a:pt x="322" y="62354"/>
                  </a:lnTo>
                  <a:cubicBezTo>
                    <a:pt x="262" y="62485"/>
                    <a:pt x="203" y="62604"/>
                    <a:pt x="167" y="62687"/>
                  </a:cubicBezTo>
                  <a:cubicBezTo>
                    <a:pt x="72" y="62878"/>
                    <a:pt x="24" y="62985"/>
                    <a:pt x="24" y="62985"/>
                  </a:cubicBezTo>
                  <a:lnTo>
                    <a:pt x="36" y="62997"/>
                  </a:lnTo>
                  <a:cubicBezTo>
                    <a:pt x="0" y="63092"/>
                    <a:pt x="24" y="63092"/>
                    <a:pt x="60" y="63116"/>
                  </a:cubicBezTo>
                  <a:lnTo>
                    <a:pt x="95" y="63140"/>
                  </a:lnTo>
                  <a:lnTo>
                    <a:pt x="143" y="63128"/>
                  </a:lnTo>
                  <a:cubicBezTo>
                    <a:pt x="155" y="63116"/>
                    <a:pt x="155" y="63116"/>
                    <a:pt x="191" y="63068"/>
                  </a:cubicBezTo>
                  <a:lnTo>
                    <a:pt x="203" y="63068"/>
                  </a:lnTo>
                  <a:cubicBezTo>
                    <a:pt x="203" y="63056"/>
                    <a:pt x="322" y="62806"/>
                    <a:pt x="536" y="62354"/>
                  </a:cubicBezTo>
                  <a:cubicBezTo>
                    <a:pt x="715" y="61973"/>
                    <a:pt x="976" y="61425"/>
                    <a:pt x="1369" y="60604"/>
                  </a:cubicBezTo>
                  <a:lnTo>
                    <a:pt x="15169" y="31624"/>
                  </a:lnTo>
                  <a:cubicBezTo>
                    <a:pt x="19300" y="22932"/>
                    <a:pt x="23039" y="15074"/>
                    <a:pt x="25753" y="9371"/>
                  </a:cubicBezTo>
                  <a:lnTo>
                    <a:pt x="28956" y="2632"/>
                  </a:lnTo>
                  <a:cubicBezTo>
                    <a:pt x="29349" y="1811"/>
                    <a:pt x="29611" y="1251"/>
                    <a:pt x="29790" y="882"/>
                  </a:cubicBezTo>
                  <a:cubicBezTo>
                    <a:pt x="30004" y="418"/>
                    <a:pt x="30123" y="180"/>
                    <a:pt x="30135" y="168"/>
                  </a:cubicBezTo>
                  <a:lnTo>
                    <a:pt x="30123" y="156"/>
                  </a:lnTo>
                  <a:cubicBezTo>
                    <a:pt x="30147" y="108"/>
                    <a:pt x="30135" y="96"/>
                    <a:pt x="30135" y="84"/>
                  </a:cubicBezTo>
                  <a:lnTo>
                    <a:pt x="30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2;p6"/>
            <p:cNvSpPr/>
            <p:nvPr/>
          </p:nvSpPr>
          <p:spPr>
            <a:xfrm>
              <a:off x="2758375" y="2238350"/>
              <a:ext cx="1802025" cy="1747700"/>
            </a:xfrm>
            <a:custGeom>
              <a:avLst/>
              <a:gdLst/>
              <a:ahLst/>
              <a:cxnLst/>
              <a:rect l="l" t="t" r="r" b="b"/>
              <a:pathLst>
                <a:path w="72081" h="69908" extrusionOk="0">
                  <a:moveTo>
                    <a:pt x="36064" y="197"/>
                  </a:moveTo>
                  <a:cubicBezTo>
                    <a:pt x="41160" y="197"/>
                    <a:pt x="46232" y="1328"/>
                    <a:pt x="50971" y="3578"/>
                  </a:cubicBezTo>
                  <a:cubicBezTo>
                    <a:pt x="59353" y="7567"/>
                    <a:pt x="65675" y="14580"/>
                    <a:pt x="68783" y="23319"/>
                  </a:cubicBezTo>
                  <a:cubicBezTo>
                    <a:pt x="71890" y="32070"/>
                    <a:pt x="71402" y="41500"/>
                    <a:pt x="67413" y="49882"/>
                  </a:cubicBezTo>
                  <a:cubicBezTo>
                    <a:pt x="63425" y="58252"/>
                    <a:pt x="56412" y="64586"/>
                    <a:pt x="47673" y="67681"/>
                  </a:cubicBezTo>
                  <a:cubicBezTo>
                    <a:pt x="43867" y="69033"/>
                    <a:pt x="39932" y="69704"/>
                    <a:pt x="36012" y="69704"/>
                  </a:cubicBezTo>
                  <a:cubicBezTo>
                    <a:pt x="30920" y="69704"/>
                    <a:pt x="25852" y="68571"/>
                    <a:pt x="21122" y="66324"/>
                  </a:cubicBezTo>
                  <a:cubicBezTo>
                    <a:pt x="12740" y="62336"/>
                    <a:pt x="6418" y="55323"/>
                    <a:pt x="3310" y="46584"/>
                  </a:cubicBezTo>
                  <a:cubicBezTo>
                    <a:pt x="203" y="37833"/>
                    <a:pt x="691" y="28403"/>
                    <a:pt x="4679" y="20021"/>
                  </a:cubicBezTo>
                  <a:cubicBezTo>
                    <a:pt x="8656" y="11651"/>
                    <a:pt x="15669" y="5317"/>
                    <a:pt x="24420" y="2221"/>
                  </a:cubicBezTo>
                  <a:cubicBezTo>
                    <a:pt x="28218" y="864"/>
                    <a:pt x="32147" y="197"/>
                    <a:pt x="36064" y="197"/>
                  </a:cubicBezTo>
                  <a:close/>
                  <a:moveTo>
                    <a:pt x="36061" y="1"/>
                  </a:moveTo>
                  <a:cubicBezTo>
                    <a:pt x="32123" y="1"/>
                    <a:pt x="28172" y="675"/>
                    <a:pt x="24349" y="2031"/>
                  </a:cubicBezTo>
                  <a:cubicBezTo>
                    <a:pt x="15562" y="5150"/>
                    <a:pt x="8513" y="11520"/>
                    <a:pt x="4501" y="19938"/>
                  </a:cubicBezTo>
                  <a:cubicBezTo>
                    <a:pt x="488" y="28367"/>
                    <a:pt x="0" y="37844"/>
                    <a:pt x="3120" y="46643"/>
                  </a:cubicBezTo>
                  <a:cubicBezTo>
                    <a:pt x="6251" y="55430"/>
                    <a:pt x="12609" y="62490"/>
                    <a:pt x="21039" y="66491"/>
                  </a:cubicBezTo>
                  <a:cubicBezTo>
                    <a:pt x="25801" y="68765"/>
                    <a:pt x="30897" y="69908"/>
                    <a:pt x="36017" y="69908"/>
                  </a:cubicBezTo>
                  <a:cubicBezTo>
                    <a:pt x="39958" y="69908"/>
                    <a:pt x="43910" y="69229"/>
                    <a:pt x="47732" y="67872"/>
                  </a:cubicBezTo>
                  <a:cubicBezTo>
                    <a:pt x="56531" y="64741"/>
                    <a:pt x="63580" y="58383"/>
                    <a:pt x="67592" y="49965"/>
                  </a:cubicBezTo>
                  <a:cubicBezTo>
                    <a:pt x="71593" y="41535"/>
                    <a:pt x="72081" y="32046"/>
                    <a:pt x="68961" y="23259"/>
                  </a:cubicBezTo>
                  <a:cubicBezTo>
                    <a:pt x="65842" y="14461"/>
                    <a:pt x="59484" y="7412"/>
                    <a:pt x="51054" y="3412"/>
                  </a:cubicBezTo>
                  <a:cubicBezTo>
                    <a:pt x="46287" y="1143"/>
                    <a:pt x="41186" y="1"/>
                    <a:pt x="36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3;p6"/>
            <p:cNvSpPr/>
            <p:nvPr/>
          </p:nvSpPr>
          <p:spPr>
            <a:xfrm>
              <a:off x="2790525" y="2378050"/>
              <a:ext cx="1737725" cy="1468125"/>
            </a:xfrm>
            <a:custGeom>
              <a:avLst/>
              <a:gdLst/>
              <a:ahLst/>
              <a:cxnLst/>
              <a:rect l="l" t="t" r="r" b="b"/>
              <a:pathLst>
                <a:path w="69509" h="58725" extrusionOk="0">
                  <a:moveTo>
                    <a:pt x="28992" y="217"/>
                  </a:moveTo>
                  <a:cubicBezTo>
                    <a:pt x="34743" y="217"/>
                    <a:pt x="40839" y="1538"/>
                    <a:pt x="46673" y="4313"/>
                  </a:cubicBezTo>
                  <a:cubicBezTo>
                    <a:pt x="55055" y="8301"/>
                    <a:pt x="61698" y="14659"/>
                    <a:pt x="65365" y="22220"/>
                  </a:cubicBezTo>
                  <a:cubicBezTo>
                    <a:pt x="69044" y="29768"/>
                    <a:pt x="69306" y="37602"/>
                    <a:pt x="66127" y="44294"/>
                  </a:cubicBezTo>
                  <a:cubicBezTo>
                    <a:pt x="62948" y="50973"/>
                    <a:pt x="56698" y="55712"/>
                    <a:pt x="48518" y="57629"/>
                  </a:cubicBezTo>
                  <a:cubicBezTo>
                    <a:pt x="45927" y="58236"/>
                    <a:pt x="43242" y="58536"/>
                    <a:pt x="40516" y="58536"/>
                  </a:cubicBezTo>
                  <a:cubicBezTo>
                    <a:pt x="34635" y="58536"/>
                    <a:pt x="28563" y="57139"/>
                    <a:pt x="22836" y="54414"/>
                  </a:cubicBezTo>
                  <a:cubicBezTo>
                    <a:pt x="14454" y="50425"/>
                    <a:pt x="7823" y="44067"/>
                    <a:pt x="4143" y="36507"/>
                  </a:cubicBezTo>
                  <a:cubicBezTo>
                    <a:pt x="476" y="28958"/>
                    <a:pt x="203" y="21124"/>
                    <a:pt x="3393" y="14433"/>
                  </a:cubicBezTo>
                  <a:cubicBezTo>
                    <a:pt x="7739" y="5289"/>
                    <a:pt x="17729" y="217"/>
                    <a:pt x="28992" y="217"/>
                  </a:cubicBezTo>
                  <a:close/>
                  <a:moveTo>
                    <a:pt x="28989" y="0"/>
                  </a:moveTo>
                  <a:cubicBezTo>
                    <a:pt x="26252" y="0"/>
                    <a:pt x="23556" y="301"/>
                    <a:pt x="20955" y="907"/>
                  </a:cubicBezTo>
                  <a:cubicBezTo>
                    <a:pt x="12716" y="2836"/>
                    <a:pt x="6418" y="7611"/>
                    <a:pt x="3215" y="14350"/>
                  </a:cubicBezTo>
                  <a:cubicBezTo>
                    <a:pt x="0" y="21100"/>
                    <a:pt x="274" y="28994"/>
                    <a:pt x="3965" y="36590"/>
                  </a:cubicBezTo>
                  <a:cubicBezTo>
                    <a:pt x="7668" y="44187"/>
                    <a:pt x="14335" y="50580"/>
                    <a:pt x="22753" y="54581"/>
                  </a:cubicBezTo>
                  <a:cubicBezTo>
                    <a:pt x="28516" y="57319"/>
                    <a:pt x="34612" y="58724"/>
                    <a:pt x="40517" y="58724"/>
                  </a:cubicBezTo>
                  <a:cubicBezTo>
                    <a:pt x="43256" y="58724"/>
                    <a:pt x="45958" y="58426"/>
                    <a:pt x="48566" y="57819"/>
                  </a:cubicBezTo>
                  <a:cubicBezTo>
                    <a:pt x="56793" y="55890"/>
                    <a:pt x="63091" y="51116"/>
                    <a:pt x="66306" y="44377"/>
                  </a:cubicBezTo>
                  <a:cubicBezTo>
                    <a:pt x="69509" y="37626"/>
                    <a:pt x="69235" y="29732"/>
                    <a:pt x="65544" y="22136"/>
                  </a:cubicBezTo>
                  <a:cubicBezTo>
                    <a:pt x="61853" y="14540"/>
                    <a:pt x="55186" y="8146"/>
                    <a:pt x="46756" y="4134"/>
                  </a:cubicBezTo>
                  <a:cubicBezTo>
                    <a:pt x="41003" y="1400"/>
                    <a:pt x="34899" y="0"/>
                    <a:pt x="28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;p6"/>
            <p:cNvSpPr/>
            <p:nvPr/>
          </p:nvSpPr>
          <p:spPr>
            <a:xfrm>
              <a:off x="2753000" y="2510750"/>
              <a:ext cx="1812750" cy="1202650"/>
            </a:xfrm>
            <a:custGeom>
              <a:avLst/>
              <a:gdLst/>
              <a:ahLst/>
              <a:cxnLst/>
              <a:rect l="l" t="t" r="r" b="b"/>
              <a:pathLst>
                <a:path w="72510" h="48106" extrusionOk="0">
                  <a:moveTo>
                    <a:pt x="23575" y="207"/>
                  </a:moveTo>
                  <a:cubicBezTo>
                    <a:pt x="30159" y="207"/>
                    <a:pt x="37708" y="1922"/>
                    <a:pt x="45114" y="5446"/>
                  </a:cubicBezTo>
                  <a:cubicBezTo>
                    <a:pt x="62413" y="13673"/>
                    <a:pt x="72510" y="28723"/>
                    <a:pt x="67628" y="38986"/>
                  </a:cubicBezTo>
                  <a:cubicBezTo>
                    <a:pt x="65271" y="43939"/>
                    <a:pt x="59782" y="47058"/>
                    <a:pt x="52198" y="47761"/>
                  </a:cubicBezTo>
                  <a:cubicBezTo>
                    <a:pt x="51126" y="47860"/>
                    <a:pt x="50030" y="47909"/>
                    <a:pt x="48914" y="47909"/>
                  </a:cubicBezTo>
                  <a:cubicBezTo>
                    <a:pt x="42123" y="47909"/>
                    <a:pt x="34606" y="46090"/>
                    <a:pt x="27397" y="42665"/>
                  </a:cubicBezTo>
                  <a:cubicBezTo>
                    <a:pt x="10109" y="34438"/>
                    <a:pt x="1" y="19388"/>
                    <a:pt x="4894" y="9125"/>
                  </a:cubicBezTo>
                  <a:cubicBezTo>
                    <a:pt x="7680" y="3255"/>
                    <a:pt x="14777" y="207"/>
                    <a:pt x="23575" y="207"/>
                  </a:cubicBezTo>
                  <a:close/>
                  <a:moveTo>
                    <a:pt x="23585" y="0"/>
                  </a:moveTo>
                  <a:cubicBezTo>
                    <a:pt x="22470" y="0"/>
                    <a:pt x="21373" y="49"/>
                    <a:pt x="20301" y="148"/>
                  </a:cubicBezTo>
                  <a:cubicBezTo>
                    <a:pt x="12645" y="862"/>
                    <a:pt x="7109" y="4017"/>
                    <a:pt x="4716" y="9042"/>
                  </a:cubicBezTo>
                  <a:cubicBezTo>
                    <a:pt x="2323" y="14078"/>
                    <a:pt x="3358" y="20364"/>
                    <a:pt x="7645" y="26746"/>
                  </a:cubicBezTo>
                  <a:cubicBezTo>
                    <a:pt x="11919" y="33116"/>
                    <a:pt x="18896" y="38831"/>
                    <a:pt x="27314" y="42843"/>
                  </a:cubicBezTo>
                  <a:cubicBezTo>
                    <a:pt x="34553" y="46284"/>
                    <a:pt x="42090" y="48106"/>
                    <a:pt x="48912" y="48106"/>
                  </a:cubicBezTo>
                  <a:cubicBezTo>
                    <a:pt x="50031" y="48106"/>
                    <a:pt x="51138" y="48058"/>
                    <a:pt x="52222" y="47951"/>
                  </a:cubicBezTo>
                  <a:cubicBezTo>
                    <a:pt x="59877" y="47249"/>
                    <a:pt x="65414" y="44093"/>
                    <a:pt x="67807" y="39069"/>
                  </a:cubicBezTo>
                  <a:cubicBezTo>
                    <a:pt x="70200" y="34033"/>
                    <a:pt x="69152" y="27746"/>
                    <a:pt x="64878" y="21364"/>
                  </a:cubicBezTo>
                  <a:cubicBezTo>
                    <a:pt x="60604" y="14995"/>
                    <a:pt x="53615" y="9280"/>
                    <a:pt x="45197" y="5267"/>
                  </a:cubicBezTo>
                  <a:cubicBezTo>
                    <a:pt x="37962" y="1829"/>
                    <a:pt x="30410" y="0"/>
                    <a:pt x="23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;p6"/>
            <p:cNvSpPr/>
            <p:nvPr/>
          </p:nvSpPr>
          <p:spPr>
            <a:xfrm>
              <a:off x="2794375" y="2623875"/>
              <a:ext cx="1693400" cy="976725"/>
            </a:xfrm>
            <a:custGeom>
              <a:avLst/>
              <a:gdLst/>
              <a:ahLst/>
              <a:cxnLst/>
              <a:rect l="l" t="t" r="r" b="b"/>
              <a:pathLst>
                <a:path w="67736" h="39069" extrusionOk="0">
                  <a:moveTo>
                    <a:pt x="14110" y="195"/>
                  </a:moveTo>
                  <a:cubicBezTo>
                    <a:pt x="21182" y="195"/>
                    <a:pt x="30719" y="2588"/>
                    <a:pt x="40458" y="7219"/>
                  </a:cubicBezTo>
                  <a:cubicBezTo>
                    <a:pt x="48852" y="11220"/>
                    <a:pt x="56127" y="16256"/>
                    <a:pt x="60949" y="21411"/>
                  </a:cubicBezTo>
                  <a:cubicBezTo>
                    <a:pt x="65747" y="26555"/>
                    <a:pt x="67533" y="31186"/>
                    <a:pt x="65973" y="34461"/>
                  </a:cubicBezTo>
                  <a:cubicBezTo>
                    <a:pt x="64600" y="37334"/>
                    <a:pt x="60779" y="38868"/>
                    <a:pt x="55097" y="38868"/>
                  </a:cubicBezTo>
                  <a:cubicBezTo>
                    <a:pt x="54327" y="38868"/>
                    <a:pt x="53523" y="38839"/>
                    <a:pt x="52686" y="38783"/>
                  </a:cubicBezTo>
                  <a:cubicBezTo>
                    <a:pt x="45638" y="38294"/>
                    <a:pt x="37136" y="35830"/>
                    <a:pt x="28743" y="31841"/>
                  </a:cubicBezTo>
                  <a:cubicBezTo>
                    <a:pt x="11455" y="23602"/>
                    <a:pt x="1" y="11386"/>
                    <a:pt x="3239" y="4600"/>
                  </a:cubicBezTo>
                  <a:cubicBezTo>
                    <a:pt x="4644" y="1635"/>
                    <a:pt x="8633" y="195"/>
                    <a:pt x="14110" y="195"/>
                  </a:cubicBezTo>
                  <a:close/>
                  <a:moveTo>
                    <a:pt x="14095" y="0"/>
                  </a:moveTo>
                  <a:cubicBezTo>
                    <a:pt x="8344" y="0"/>
                    <a:pt x="4466" y="1571"/>
                    <a:pt x="3061" y="4517"/>
                  </a:cubicBezTo>
                  <a:cubicBezTo>
                    <a:pt x="1465" y="7874"/>
                    <a:pt x="3263" y="12577"/>
                    <a:pt x="8121" y="17780"/>
                  </a:cubicBezTo>
                  <a:cubicBezTo>
                    <a:pt x="12955" y="22959"/>
                    <a:pt x="20253" y="28008"/>
                    <a:pt x="28659" y="32008"/>
                  </a:cubicBezTo>
                  <a:cubicBezTo>
                    <a:pt x="37077" y="36020"/>
                    <a:pt x="45602" y="38485"/>
                    <a:pt x="52674" y="38973"/>
                  </a:cubicBezTo>
                  <a:cubicBezTo>
                    <a:pt x="53519" y="39033"/>
                    <a:pt x="54329" y="39068"/>
                    <a:pt x="55115" y="39068"/>
                  </a:cubicBezTo>
                  <a:cubicBezTo>
                    <a:pt x="60866" y="39068"/>
                    <a:pt x="64747" y="37485"/>
                    <a:pt x="66152" y="34544"/>
                  </a:cubicBezTo>
                  <a:cubicBezTo>
                    <a:pt x="67736" y="31186"/>
                    <a:pt x="65950" y="26484"/>
                    <a:pt x="61092" y="21280"/>
                  </a:cubicBezTo>
                  <a:cubicBezTo>
                    <a:pt x="56258" y="16101"/>
                    <a:pt x="48959" y="11053"/>
                    <a:pt x="40542" y="7053"/>
                  </a:cubicBezTo>
                  <a:cubicBezTo>
                    <a:pt x="32136" y="3040"/>
                    <a:pt x="23611" y="576"/>
                    <a:pt x="16539" y="87"/>
                  </a:cubicBezTo>
                  <a:cubicBezTo>
                    <a:pt x="15691" y="29"/>
                    <a:pt x="14876" y="0"/>
                    <a:pt x="140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;p6"/>
            <p:cNvSpPr/>
            <p:nvPr/>
          </p:nvSpPr>
          <p:spPr>
            <a:xfrm>
              <a:off x="2852725" y="2710600"/>
              <a:ext cx="1613625" cy="803075"/>
            </a:xfrm>
            <a:custGeom>
              <a:avLst/>
              <a:gdLst/>
              <a:ahLst/>
              <a:cxnLst/>
              <a:rect l="l" t="t" r="r" b="b"/>
              <a:pathLst>
                <a:path w="64545" h="32123" extrusionOk="0">
                  <a:moveTo>
                    <a:pt x="3691" y="190"/>
                  </a:moveTo>
                  <a:cubicBezTo>
                    <a:pt x="5585" y="190"/>
                    <a:pt x="8383" y="678"/>
                    <a:pt x="11871" y="1643"/>
                  </a:cubicBezTo>
                  <a:cubicBezTo>
                    <a:pt x="18300" y="3417"/>
                    <a:pt x="26480" y="6596"/>
                    <a:pt x="34874" y="10596"/>
                  </a:cubicBezTo>
                  <a:cubicBezTo>
                    <a:pt x="43268" y="14585"/>
                    <a:pt x="50888" y="18919"/>
                    <a:pt x="56329" y="22800"/>
                  </a:cubicBezTo>
                  <a:cubicBezTo>
                    <a:pt x="61651" y="26586"/>
                    <a:pt x="64306" y="29575"/>
                    <a:pt x="63639" y="30992"/>
                  </a:cubicBezTo>
                  <a:cubicBezTo>
                    <a:pt x="63338" y="31621"/>
                    <a:pt x="62383" y="31934"/>
                    <a:pt x="60861" y="31934"/>
                  </a:cubicBezTo>
                  <a:cubicBezTo>
                    <a:pt x="58960" y="31934"/>
                    <a:pt x="56173" y="31446"/>
                    <a:pt x="52674" y="30480"/>
                  </a:cubicBezTo>
                  <a:cubicBezTo>
                    <a:pt x="46232" y="28706"/>
                    <a:pt x="38065" y="25527"/>
                    <a:pt x="29671" y="21526"/>
                  </a:cubicBezTo>
                  <a:cubicBezTo>
                    <a:pt x="21265" y="17538"/>
                    <a:pt x="13645" y="13204"/>
                    <a:pt x="8216" y="9322"/>
                  </a:cubicBezTo>
                  <a:cubicBezTo>
                    <a:pt x="2894" y="5536"/>
                    <a:pt x="227" y="2548"/>
                    <a:pt x="905" y="1131"/>
                  </a:cubicBezTo>
                  <a:cubicBezTo>
                    <a:pt x="1203" y="500"/>
                    <a:pt x="2156" y="190"/>
                    <a:pt x="3691" y="190"/>
                  </a:cubicBezTo>
                  <a:close/>
                  <a:moveTo>
                    <a:pt x="3706" y="0"/>
                  </a:moveTo>
                  <a:cubicBezTo>
                    <a:pt x="2077" y="0"/>
                    <a:pt x="1060" y="349"/>
                    <a:pt x="727" y="1048"/>
                  </a:cubicBezTo>
                  <a:cubicBezTo>
                    <a:pt x="1" y="2583"/>
                    <a:pt x="2620" y="5584"/>
                    <a:pt x="8097" y="9489"/>
                  </a:cubicBezTo>
                  <a:cubicBezTo>
                    <a:pt x="13550" y="13370"/>
                    <a:pt x="21182" y="17704"/>
                    <a:pt x="29588" y="21705"/>
                  </a:cubicBezTo>
                  <a:cubicBezTo>
                    <a:pt x="37993" y="25705"/>
                    <a:pt x="46173" y="28884"/>
                    <a:pt x="52614" y="30670"/>
                  </a:cubicBezTo>
                  <a:cubicBezTo>
                    <a:pt x="56127" y="31635"/>
                    <a:pt x="58901" y="32123"/>
                    <a:pt x="60830" y="32123"/>
                  </a:cubicBezTo>
                  <a:cubicBezTo>
                    <a:pt x="62461" y="32123"/>
                    <a:pt x="63485" y="31777"/>
                    <a:pt x="63818" y="31075"/>
                  </a:cubicBezTo>
                  <a:cubicBezTo>
                    <a:pt x="64544" y="29539"/>
                    <a:pt x="61925" y="26539"/>
                    <a:pt x="56436" y="22634"/>
                  </a:cubicBezTo>
                  <a:cubicBezTo>
                    <a:pt x="50995" y="18752"/>
                    <a:pt x="43363" y="14418"/>
                    <a:pt x="34957" y="10418"/>
                  </a:cubicBezTo>
                  <a:cubicBezTo>
                    <a:pt x="26551" y="6417"/>
                    <a:pt x="18372" y="3238"/>
                    <a:pt x="11919" y="1452"/>
                  </a:cubicBezTo>
                  <a:cubicBezTo>
                    <a:pt x="8406" y="486"/>
                    <a:pt x="5629" y="0"/>
                    <a:pt x="3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;p6"/>
            <p:cNvSpPr/>
            <p:nvPr/>
          </p:nvSpPr>
          <p:spPr>
            <a:xfrm>
              <a:off x="2870000" y="2735750"/>
              <a:ext cx="1578775" cy="752925"/>
            </a:xfrm>
            <a:custGeom>
              <a:avLst/>
              <a:gdLst/>
              <a:ahLst/>
              <a:cxnLst/>
              <a:rect l="l" t="t" r="r" b="b"/>
              <a:pathLst>
                <a:path w="63151" h="30117" extrusionOk="0">
                  <a:moveTo>
                    <a:pt x="92" y="1"/>
                  </a:moveTo>
                  <a:cubicBezTo>
                    <a:pt x="62" y="1"/>
                    <a:pt x="52" y="22"/>
                    <a:pt x="36" y="53"/>
                  </a:cubicBezTo>
                  <a:cubicBezTo>
                    <a:pt x="12" y="89"/>
                    <a:pt x="0" y="113"/>
                    <a:pt x="83" y="161"/>
                  </a:cubicBezTo>
                  <a:lnTo>
                    <a:pt x="83" y="172"/>
                  </a:lnTo>
                  <a:cubicBezTo>
                    <a:pt x="95" y="184"/>
                    <a:pt x="191" y="232"/>
                    <a:pt x="381" y="315"/>
                  </a:cubicBezTo>
                  <a:cubicBezTo>
                    <a:pt x="464" y="363"/>
                    <a:pt x="583" y="411"/>
                    <a:pt x="714" y="482"/>
                  </a:cubicBezTo>
                  <a:lnTo>
                    <a:pt x="60520" y="28938"/>
                  </a:lnTo>
                  <a:cubicBezTo>
                    <a:pt x="61329" y="29319"/>
                    <a:pt x="61877" y="29581"/>
                    <a:pt x="62246" y="29759"/>
                  </a:cubicBezTo>
                  <a:cubicBezTo>
                    <a:pt x="62722" y="29986"/>
                    <a:pt x="62984" y="30105"/>
                    <a:pt x="62996" y="30105"/>
                  </a:cubicBezTo>
                  <a:lnTo>
                    <a:pt x="62996" y="30093"/>
                  </a:lnTo>
                  <a:cubicBezTo>
                    <a:pt x="63032" y="30117"/>
                    <a:pt x="63044" y="30117"/>
                    <a:pt x="63056" y="30117"/>
                  </a:cubicBezTo>
                  <a:lnTo>
                    <a:pt x="63067" y="30117"/>
                  </a:lnTo>
                  <a:lnTo>
                    <a:pt x="63151" y="30081"/>
                  </a:lnTo>
                  <a:lnTo>
                    <a:pt x="63127" y="29998"/>
                  </a:lnTo>
                  <a:cubicBezTo>
                    <a:pt x="63127" y="29986"/>
                    <a:pt x="63127" y="29974"/>
                    <a:pt x="63067" y="29950"/>
                  </a:cubicBezTo>
                  <a:lnTo>
                    <a:pt x="63079" y="29938"/>
                  </a:lnTo>
                  <a:cubicBezTo>
                    <a:pt x="63067" y="29926"/>
                    <a:pt x="62806" y="29807"/>
                    <a:pt x="62329" y="29581"/>
                  </a:cubicBezTo>
                  <a:cubicBezTo>
                    <a:pt x="61960" y="29402"/>
                    <a:pt x="61413" y="29140"/>
                    <a:pt x="60603" y="28759"/>
                  </a:cubicBezTo>
                  <a:lnTo>
                    <a:pt x="53864" y="25545"/>
                  </a:lnTo>
                  <a:cubicBezTo>
                    <a:pt x="48173" y="22842"/>
                    <a:pt x="40303" y="19103"/>
                    <a:pt x="31623" y="14960"/>
                  </a:cubicBezTo>
                  <a:cubicBezTo>
                    <a:pt x="22932" y="10829"/>
                    <a:pt x="15073" y="7090"/>
                    <a:pt x="9382" y="4387"/>
                  </a:cubicBezTo>
                  <a:lnTo>
                    <a:pt x="798" y="303"/>
                  </a:lnTo>
                  <a:cubicBezTo>
                    <a:pt x="667" y="244"/>
                    <a:pt x="560" y="184"/>
                    <a:pt x="464" y="149"/>
                  </a:cubicBezTo>
                  <a:cubicBezTo>
                    <a:pt x="274" y="53"/>
                    <a:pt x="179" y="6"/>
                    <a:pt x="167" y="6"/>
                  </a:cubicBezTo>
                  <a:lnTo>
                    <a:pt x="155" y="18"/>
                  </a:lnTo>
                  <a:cubicBezTo>
                    <a:pt x="127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3;p2"/>
          <p:cNvSpPr/>
          <p:nvPr/>
        </p:nvSpPr>
        <p:spPr>
          <a:xfrm rot="19561353">
            <a:off x="8311437" y="1835261"/>
            <a:ext cx="1586664" cy="2194671"/>
          </a:xfrm>
          <a:custGeom>
            <a:avLst/>
            <a:gdLst/>
            <a:ahLst/>
            <a:cxnLst/>
            <a:rect l="l" t="t" r="r" b="b"/>
            <a:pathLst>
              <a:path w="69141" h="58651" fill="none" extrusionOk="0">
                <a:moveTo>
                  <a:pt x="69140" y="1"/>
                </a:moveTo>
                <a:cubicBezTo>
                  <a:pt x="62044" y="5466"/>
                  <a:pt x="54317" y="11395"/>
                  <a:pt x="48447" y="14645"/>
                </a:cubicBezTo>
                <a:cubicBezTo>
                  <a:pt x="42256" y="18074"/>
                  <a:pt x="37731" y="19289"/>
                  <a:pt x="30790" y="17670"/>
                </a:cubicBezTo>
                <a:cubicBezTo>
                  <a:pt x="27349" y="16860"/>
                  <a:pt x="24087" y="15360"/>
                  <a:pt x="21253" y="13240"/>
                </a:cubicBezTo>
                <a:cubicBezTo>
                  <a:pt x="18431" y="11133"/>
                  <a:pt x="16550" y="8204"/>
                  <a:pt x="13133" y="6966"/>
                </a:cubicBezTo>
                <a:cubicBezTo>
                  <a:pt x="9895" y="5799"/>
                  <a:pt x="6180" y="6085"/>
                  <a:pt x="3501" y="8383"/>
                </a:cubicBezTo>
                <a:cubicBezTo>
                  <a:pt x="1155" y="10395"/>
                  <a:pt x="1" y="13705"/>
                  <a:pt x="501" y="16753"/>
                </a:cubicBezTo>
                <a:cubicBezTo>
                  <a:pt x="1060" y="20087"/>
                  <a:pt x="3715" y="22206"/>
                  <a:pt x="5608" y="24790"/>
                </a:cubicBezTo>
                <a:cubicBezTo>
                  <a:pt x="7930" y="27968"/>
                  <a:pt x="10549" y="30921"/>
                  <a:pt x="12014" y="34624"/>
                </a:cubicBezTo>
                <a:cubicBezTo>
                  <a:pt x="15229" y="42744"/>
                  <a:pt x="12716" y="50971"/>
                  <a:pt x="9490" y="58651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3582" y="3701397"/>
            <a:ext cx="792000" cy="79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80" y="3712203"/>
            <a:ext cx="792000" cy="78256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78" y="3712203"/>
            <a:ext cx="792000" cy="7920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476" y="3712203"/>
            <a:ext cx="792000" cy="7920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2" y="3701397"/>
            <a:ext cx="792000" cy="792000"/>
          </a:xfrm>
          <a:prstGeom prst="rect">
            <a:avLst/>
          </a:prstGeom>
        </p:spPr>
      </p:pic>
      <p:sp>
        <p:nvSpPr>
          <p:cNvPr id="50" name="모서리가 둥근 직사각형 49"/>
          <p:cNvSpPr/>
          <p:nvPr/>
        </p:nvSpPr>
        <p:spPr>
          <a:xfrm>
            <a:off x="5424774" y="3701397"/>
            <a:ext cx="792000" cy="79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774" y="3701397"/>
            <a:ext cx="792000" cy="792000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6620072" y="3701397"/>
            <a:ext cx="792000" cy="79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72" y="3701397"/>
            <a:ext cx="792000" cy="792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98299" y="4571999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리액트</a:t>
            </a:r>
            <a:endParaRPr lang="en-US" altLang="ko-KR" sz="900" b="1" dirty="0" smtClean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R</a:t>
            </a:r>
            <a:r>
              <a:rPr lang="en-US" altLang="ko-KR" sz="9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eact</a:t>
            </a:r>
            <a:endParaRPr lang="ko-KR" altLang="en-US" sz="9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93597" y="4571999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타입 스크립트</a:t>
            </a:r>
            <a:endParaRPr lang="en-US" altLang="ko-KR" sz="900" b="1" dirty="0" smtClean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Type Script</a:t>
            </a:r>
            <a:endParaRPr lang="ko-KR" altLang="en-US" sz="9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888895" y="4587765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스프링부트</a:t>
            </a:r>
            <a:endParaRPr lang="en-US" altLang="ko-KR" sz="900" b="1" dirty="0" smtClean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Spring Boot</a:t>
            </a:r>
            <a:endParaRPr lang="ko-KR" altLang="en-US" sz="9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84193" y="4587765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젠킨스</a:t>
            </a:r>
            <a:endParaRPr lang="en-US" altLang="ko-KR" sz="900" b="1" dirty="0" smtClean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Jenkins</a:t>
            </a:r>
            <a:endParaRPr lang="ko-KR" altLang="en-US" sz="9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79491" y="4587765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도커</a:t>
            </a:r>
            <a:endParaRPr lang="en-US" altLang="ko-KR" sz="900" b="1" dirty="0" smtClean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Docker</a:t>
            </a:r>
            <a:endParaRPr lang="ko-KR" altLang="en-US" sz="900" b="1" dirty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74789" y="4587765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데이터 베이스</a:t>
            </a:r>
            <a:endParaRPr lang="en-US" altLang="ko-KR" sz="900" b="1" dirty="0" smtClean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MySQL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815370" y="3712203"/>
            <a:ext cx="792000" cy="79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70" y="3701397"/>
            <a:ext cx="792000" cy="7920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670087" y="4587765"/>
            <a:ext cx="108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엔진 엑스</a:t>
            </a:r>
            <a:endParaRPr lang="en-US" altLang="ko-KR" sz="900" b="1" dirty="0" smtClean="0">
              <a:solidFill>
                <a:schemeClr val="bg1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Nginx</a:t>
            </a:r>
          </a:p>
        </p:txBody>
      </p:sp>
    </p:spTree>
    <p:extLst>
      <p:ext uri="{BB962C8B-B14F-4D97-AF65-F5344CB8AC3E}">
        <p14:creationId xmlns:p14="http://schemas.microsoft.com/office/powerpoint/2010/main" val="129289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0" grpId="0" animBg="1"/>
      <p:bldP spid="52" grpId="0" animBg="1"/>
      <p:bldP spid="54" grpId="0"/>
      <p:bldP spid="55" grpId="0"/>
      <p:bldP spid="56" grpId="0"/>
      <p:bldP spid="57" grpId="0"/>
      <p:bldP spid="58" grpId="0"/>
      <p:bldP spid="59" grpId="0"/>
      <p:bldP spid="60" grpId="0" animBg="1"/>
      <p:bldP spid="62" grpId="0"/>
    </p:bldLst>
  </p:timing>
</p:sld>
</file>

<file path=ppt/theme/theme1.xml><?xml version="1.0" encoding="utf-8"?>
<a:theme xmlns:a="http://schemas.openxmlformats.org/drawingml/2006/main" name="Efficient Consulting Toolkit by Slidesgo">
  <a:themeElements>
    <a:clrScheme name="Simple Light">
      <a:dk1>
        <a:srgbClr val="000000"/>
      </a:dk1>
      <a:lt1>
        <a:srgbClr val="FFFFFF"/>
      </a:lt1>
      <a:dk2>
        <a:srgbClr val="ED7EDF"/>
      </a:dk2>
      <a:lt2>
        <a:srgbClr val="FF7793"/>
      </a:lt2>
      <a:accent1>
        <a:srgbClr val="72A4ED"/>
      </a:accent1>
      <a:accent2>
        <a:srgbClr val="7FFF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193</Words>
  <Application>Microsoft Office PowerPoint</Application>
  <PresentationFormat>화면 슬라이드 쇼(16:9)</PresentationFormat>
  <Paragraphs>72</Paragraphs>
  <Slides>19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Roboto Condensed Light</vt:lpstr>
      <vt:lpstr>Poppins ExtraBold</vt:lpstr>
      <vt:lpstr>Pretendard</vt:lpstr>
      <vt:lpstr>맑은 고딕</vt:lpstr>
      <vt:lpstr>Wingdings</vt:lpstr>
      <vt:lpstr>Calibri</vt:lpstr>
      <vt:lpstr>Arial</vt:lpstr>
      <vt:lpstr>Franklin Gothic Heavy</vt:lpstr>
      <vt:lpstr>학교안심 바른돋움 B</vt:lpstr>
      <vt:lpstr>Pretendard Medium</vt:lpstr>
      <vt:lpstr>Pretendard Black</vt:lpstr>
      <vt:lpstr>Pretendard ExtraBold</vt:lpstr>
      <vt:lpstr>Sora</vt:lpstr>
      <vt:lpstr>Efficient Consulting Toolkit by Slidesgo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UCC</vt:lpstr>
      <vt:lpstr>PowerPoint 프레젠테이션</vt:lpstr>
      <vt:lpstr>TAB</vt:lpstr>
      <vt:lpstr>PowerPoint 프레젠테이션</vt:lpstr>
      <vt:lpstr>승차, 교통 약자 알림 버튼</vt:lpstr>
      <vt:lpstr>버스 노선 수요조사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CONSULTING TOOLKIT</dc:title>
  <cp:lastModifiedBy>SSAFY</cp:lastModifiedBy>
  <cp:revision>57</cp:revision>
  <dcterms:modified xsi:type="dcterms:W3CDTF">2023-08-18T00:08:10Z</dcterms:modified>
</cp:coreProperties>
</file>